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notesSlides/notesSlide1.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2.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notesSlides/notesSlide3.xml" ContentType="application/vnd.openxmlformats-officedocument.presentationml.notesSlide+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4.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5.xml" ContentType="application/vnd.openxmlformats-officedocument.presentationml.notesSlid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119"/>
  </p:notesMasterIdLst>
  <p:handoutMasterIdLst>
    <p:handoutMasterId r:id="rId120"/>
  </p:handoutMasterIdLst>
  <p:sldIdLst>
    <p:sldId id="574" r:id="rId18"/>
    <p:sldId id="389" r:id="rId19"/>
    <p:sldId id="696" r:id="rId20"/>
    <p:sldId id="403" r:id="rId21"/>
    <p:sldId id="761" r:id="rId22"/>
    <p:sldId id="762" r:id="rId23"/>
    <p:sldId id="763" r:id="rId24"/>
    <p:sldId id="697" r:id="rId25"/>
    <p:sldId id="698" r:id="rId26"/>
    <p:sldId id="764" r:id="rId27"/>
    <p:sldId id="765" r:id="rId28"/>
    <p:sldId id="766" r:id="rId29"/>
    <p:sldId id="767" r:id="rId30"/>
    <p:sldId id="768" r:id="rId31"/>
    <p:sldId id="769" r:id="rId32"/>
    <p:sldId id="770" r:id="rId33"/>
    <p:sldId id="704" r:id="rId34"/>
    <p:sldId id="705" r:id="rId35"/>
    <p:sldId id="725" r:id="rId36"/>
    <p:sldId id="726" r:id="rId37"/>
    <p:sldId id="727" r:id="rId38"/>
    <p:sldId id="728" r:id="rId39"/>
    <p:sldId id="730" r:id="rId40"/>
    <p:sldId id="732" r:id="rId41"/>
    <p:sldId id="733" r:id="rId42"/>
    <p:sldId id="771" r:id="rId43"/>
    <p:sldId id="772" r:id="rId44"/>
    <p:sldId id="773" r:id="rId45"/>
    <p:sldId id="774" r:id="rId46"/>
    <p:sldId id="775" r:id="rId47"/>
    <p:sldId id="736" r:id="rId48"/>
    <p:sldId id="737" r:id="rId49"/>
    <p:sldId id="776" r:id="rId50"/>
    <p:sldId id="777" r:id="rId51"/>
    <p:sldId id="778" r:id="rId52"/>
    <p:sldId id="740" r:id="rId53"/>
    <p:sldId id="779" r:id="rId54"/>
    <p:sldId id="780" r:id="rId55"/>
    <p:sldId id="781" r:id="rId56"/>
    <p:sldId id="741" r:id="rId57"/>
    <p:sldId id="742" r:id="rId58"/>
    <p:sldId id="743" r:id="rId59"/>
    <p:sldId id="752" r:id="rId60"/>
    <p:sldId id="753" r:id="rId61"/>
    <p:sldId id="782" r:id="rId62"/>
    <p:sldId id="783" r:id="rId63"/>
    <p:sldId id="784" r:id="rId64"/>
    <p:sldId id="785" r:id="rId65"/>
    <p:sldId id="757" r:id="rId66"/>
    <p:sldId id="758" r:id="rId67"/>
    <p:sldId id="786" r:id="rId68"/>
    <p:sldId id="787" r:id="rId69"/>
    <p:sldId id="788" r:id="rId70"/>
    <p:sldId id="789" r:id="rId71"/>
    <p:sldId id="790" r:id="rId72"/>
    <p:sldId id="791" r:id="rId73"/>
    <p:sldId id="792" r:id="rId74"/>
    <p:sldId id="793" r:id="rId75"/>
    <p:sldId id="794" r:id="rId76"/>
    <p:sldId id="795" r:id="rId77"/>
    <p:sldId id="796" r:id="rId78"/>
    <p:sldId id="797" r:id="rId79"/>
    <p:sldId id="798" r:id="rId80"/>
    <p:sldId id="799" r:id="rId81"/>
    <p:sldId id="800" r:id="rId82"/>
    <p:sldId id="801" r:id="rId83"/>
    <p:sldId id="802" r:id="rId84"/>
    <p:sldId id="803" r:id="rId85"/>
    <p:sldId id="804" r:id="rId86"/>
    <p:sldId id="805" r:id="rId87"/>
    <p:sldId id="815" r:id="rId88"/>
    <p:sldId id="816" r:id="rId89"/>
    <p:sldId id="817" r:id="rId90"/>
    <p:sldId id="818" r:id="rId91"/>
    <p:sldId id="819" r:id="rId92"/>
    <p:sldId id="820" r:id="rId93"/>
    <p:sldId id="806" r:id="rId94"/>
    <p:sldId id="807" r:id="rId95"/>
    <p:sldId id="821" r:id="rId96"/>
    <p:sldId id="822" r:id="rId97"/>
    <p:sldId id="823" r:id="rId98"/>
    <p:sldId id="824" r:id="rId99"/>
    <p:sldId id="825" r:id="rId100"/>
    <p:sldId id="826" r:id="rId101"/>
    <p:sldId id="827" r:id="rId102"/>
    <p:sldId id="828" r:id="rId103"/>
    <p:sldId id="829" r:id="rId104"/>
    <p:sldId id="830" r:id="rId105"/>
    <p:sldId id="831" r:id="rId106"/>
    <p:sldId id="832" r:id="rId107"/>
    <p:sldId id="833" r:id="rId108"/>
    <p:sldId id="834" r:id="rId109"/>
    <p:sldId id="835" r:id="rId110"/>
    <p:sldId id="836" r:id="rId111"/>
    <p:sldId id="837" r:id="rId112"/>
    <p:sldId id="838" r:id="rId113"/>
    <p:sldId id="839" r:id="rId114"/>
    <p:sldId id="840" r:id="rId115"/>
    <p:sldId id="841" r:id="rId116"/>
    <p:sldId id="842" r:id="rId117"/>
    <p:sldId id="616" r:id="rId118"/>
  </p:sldIdLst>
  <p:sldSz cx="12192000" cy="6858000"/>
  <p:notesSz cx="6858000" cy="9144000"/>
  <p:custDataLst>
    <p:tags r:id="rId12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86AE5"/>
    <a:srgbClr val="16AB03"/>
    <a:srgbClr val="319AF0"/>
    <a:srgbClr val="FAF5FF"/>
    <a:srgbClr val="18A381"/>
    <a:srgbClr val="003F51"/>
    <a:srgbClr val="00DFCB"/>
    <a:srgbClr val="ED5564"/>
    <a:srgbClr val="F2F2F2"/>
    <a:srgbClr val="DFE1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94B987A-6951-4003-BBA0-A253F1FC2148}" v="120" dt="2023-08-24T10:46:34.96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117" Type="http://schemas.openxmlformats.org/officeDocument/2006/relationships/slide" Target="slides/slide100.xml"/><Relationship Id="rId21" Type="http://schemas.openxmlformats.org/officeDocument/2006/relationships/slide" Target="slides/slide4.xml"/><Relationship Id="rId42" Type="http://schemas.openxmlformats.org/officeDocument/2006/relationships/slide" Target="slides/slide25.xml"/><Relationship Id="rId47" Type="http://schemas.openxmlformats.org/officeDocument/2006/relationships/slide" Target="slides/slide30.xml"/><Relationship Id="rId63" Type="http://schemas.openxmlformats.org/officeDocument/2006/relationships/slide" Target="slides/slide46.xml"/><Relationship Id="rId68" Type="http://schemas.openxmlformats.org/officeDocument/2006/relationships/slide" Target="slides/slide51.xml"/><Relationship Id="rId84" Type="http://schemas.openxmlformats.org/officeDocument/2006/relationships/slide" Target="slides/slide67.xml"/><Relationship Id="rId89" Type="http://schemas.openxmlformats.org/officeDocument/2006/relationships/slide" Target="slides/slide72.xml"/><Relationship Id="rId112" Type="http://schemas.openxmlformats.org/officeDocument/2006/relationships/slide" Target="slides/slide95.xml"/><Relationship Id="rId16" Type="http://schemas.openxmlformats.org/officeDocument/2006/relationships/slideMaster" Target="slideMasters/slideMaster13.xml"/><Relationship Id="rId107" Type="http://schemas.openxmlformats.org/officeDocument/2006/relationships/slide" Target="slides/slide90.xml"/><Relationship Id="rId11" Type="http://schemas.openxmlformats.org/officeDocument/2006/relationships/slideMaster" Target="slideMasters/slideMaster8.xml"/><Relationship Id="rId32" Type="http://schemas.openxmlformats.org/officeDocument/2006/relationships/slide" Target="slides/slide15.xml"/><Relationship Id="rId37" Type="http://schemas.openxmlformats.org/officeDocument/2006/relationships/slide" Target="slides/slide20.xml"/><Relationship Id="rId53" Type="http://schemas.openxmlformats.org/officeDocument/2006/relationships/slide" Target="slides/slide36.xml"/><Relationship Id="rId58" Type="http://schemas.openxmlformats.org/officeDocument/2006/relationships/slide" Target="slides/slide41.xml"/><Relationship Id="rId74" Type="http://schemas.openxmlformats.org/officeDocument/2006/relationships/slide" Target="slides/slide57.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viewProps" Target="viewProps.xml"/><Relationship Id="rId128" Type="http://schemas.microsoft.com/office/2018/10/relationships/authors" Target="authors.xml"/><Relationship Id="rId5" Type="http://schemas.openxmlformats.org/officeDocument/2006/relationships/slideMaster" Target="slideMasters/slideMaster2.xml"/><Relationship Id="rId90" Type="http://schemas.openxmlformats.org/officeDocument/2006/relationships/slide" Target="slides/slide73.xml"/><Relationship Id="rId95" Type="http://schemas.openxmlformats.org/officeDocument/2006/relationships/slide" Target="slides/slide78.xml"/><Relationship Id="rId22" Type="http://schemas.openxmlformats.org/officeDocument/2006/relationships/slide" Target="slides/slide5.xml"/><Relationship Id="rId27" Type="http://schemas.openxmlformats.org/officeDocument/2006/relationships/slide" Target="slides/slide10.xml"/><Relationship Id="rId43" Type="http://schemas.openxmlformats.org/officeDocument/2006/relationships/slide" Target="slides/slide26.xml"/><Relationship Id="rId48" Type="http://schemas.openxmlformats.org/officeDocument/2006/relationships/slide" Target="slides/slide31.xml"/><Relationship Id="rId64" Type="http://schemas.openxmlformats.org/officeDocument/2006/relationships/slide" Target="slides/slide47.xml"/><Relationship Id="rId69" Type="http://schemas.openxmlformats.org/officeDocument/2006/relationships/slide" Target="slides/slide52.xml"/><Relationship Id="rId113" Type="http://schemas.openxmlformats.org/officeDocument/2006/relationships/slide" Target="slides/slide96.xml"/><Relationship Id="rId118" Type="http://schemas.openxmlformats.org/officeDocument/2006/relationships/slide" Target="slides/slide101.xml"/><Relationship Id="rId80" Type="http://schemas.openxmlformats.org/officeDocument/2006/relationships/slide" Target="slides/slide63.xml"/><Relationship Id="rId85" Type="http://schemas.openxmlformats.org/officeDocument/2006/relationships/slide" Target="slides/slide68.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 Target="slides/slide16.xml"/><Relationship Id="rId38" Type="http://schemas.openxmlformats.org/officeDocument/2006/relationships/slide" Target="slides/slide21.xml"/><Relationship Id="rId59" Type="http://schemas.openxmlformats.org/officeDocument/2006/relationships/slide" Target="slides/slide42.xml"/><Relationship Id="rId103" Type="http://schemas.openxmlformats.org/officeDocument/2006/relationships/slide" Target="slides/slide86.xml"/><Relationship Id="rId108" Type="http://schemas.openxmlformats.org/officeDocument/2006/relationships/slide" Target="slides/slide91.xml"/><Relationship Id="rId124" Type="http://schemas.openxmlformats.org/officeDocument/2006/relationships/theme" Target="theme/theme1.xml"/><Relationship Id="rId54" Type="http://schemas.openxmlformats.org/officeDocument/2006/relationships/slide" Target="slides/slide37.xml"/><Relationship Id="rId70" Type="http://schemas.openxmlformats.org/officeDocument/2006/relationships/slide" Target="slides/slide53.xml"/><Relationship Id="rId75" Type="http://schemas.openxmlformats.org/officeDocument/2006/relationships/slide" Target="slides/slide58.xml"/><Relationship Id="rId91" Type="http://schemas.openxmlformats.org/officeDocument/2006/relationships/slide" Target="slides/slide74.xml"/><Relationship Id="rId96" Type="http://schemas.openxmlformats.org/officeDocument/2006/relationships/slide" Target="slides/slide79.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6.xml"/><Relationship Id="rId28" Type="http://schemas.openxmlformats.org/officeDocument/2006/relationships/slide" Target="slides/slide11.xml"/><Relationship Id="rId49" Type="http://schemas.openxmlformats.org/officeDocument/2006/relationships/slide" Target="slides/slide32.xml"/><Relationship Id="rId114" Type="http://schemas.openxmlformats.org/officeDocument/2006/relationships/slide" Target="slides/slide97.xml"/><Relationship Id="rId119" Type="http://schemas.openxmlformats.org/officeDocument/2006/relationships/notesMaster" Target="notesMasters/notesMaster1.xml"/><Relationship Id="rId44" Type="http://schemas.openxmlformats.org/officeDocument/2006/relationships/slide" Target="slides/slide27.xml"/><Relationship Id="rId60" Type="http://schemas.openxmlformats.org/officeDocument/2006/relationships/slide" Target="slides/slide43.xml"/><Relationship Id="rId65" Type="http://schemas.openxmlformats.org/officeDocument/2006/relationships/slide" Target="slides/slide48.xml"/><Relationship Id="rId81" Type="http://schemas.openxmlformats.org/officeDocument/2006/relationships/slide" Target="slides/slide64.xml"/><Relationship Id="rId86" Type="http://schemas.openxmlformats.org/officeDocument/2006/relationships/slide" Target="slides/slide69.xml"/><Relationship Id="rId13" Type="http://schemas.openxmlformats.org/officeDocument/2006/relationships/slideMaster" Target="slideMasters/slideMaster10.xml"/><Relationship Id="rId18" Type="http://schemas.openxmlformats.org/officeDocument/2006/relationships/slide" Target="slides/slide1.xml"/><Relationship Id="rId39" Type="http://schemas.openxmlformats.org/officeDocument/2006/relationships/slide" Target="slides/slide22.xml"/><Relationship Id="rId109" Type="http://schemas.openxmlformats.org/officeDocument/2006/relationships/slide" Target="slides/slide9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04" Type="http://schemas.openxmlformats.org/officeDocument/2006/relationships/slide" Target="slides/slide87.xml"/><Relationship Id="rId120" Type="http://schemas.openxmlformats.org/officeDocument/2006/relationships/handoutMaster" Target="handoutMasters/handoutMaster1.xml"/><Relationship Id="rId125" Type="http://schemas.openxmlformats.org/officeDocument/2006/relationships/tableStyles" Target="tableStyles.xml"/><Relationship Id="rId7" Type="http://schemas.openxmlformats.org/officeDocument/2006/relationships/slideMaster" Target="slideMasters/slideMaster4.xml"/><Relationship Id="rId71" Type="http://schemas.openxmlformats.org/officeDocument/2006/relationships/slide" Target="slides/slide54.xml"/><Relationship Id="rId92" Type="http://schemas.openxmlformats.org/officeDocument/2006/relationships/slide" Target="slides/slide75.xml"/><Relationship Id="rId2" Type="http://schemas.openxmlformats.org/officeDocument/2006/relationships/customXml" Target="../customXml/item2.xml"/><Relationship Id="rId29" Type="http://schemas.openxmlformats.org/officeDocument/2006/relationships/slide" Target="slides/slide12.xml"/><Relationship Id="rId24" Type="http://schemas.openxmlformats.org/officeDocument/2006/relationships/slide" Target="slides/slide7.xml"/><Relationship Id="rId40" Type="http://schemas.openxmlformats.org/officeDocument/2006/relationships/slide" Target="slides/slide23.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15" Type="http://schemas.openxmlformats.org/officeDocument/2006/relationships/slide" Target="slides/slide98.xml"/><Relationship Id="rId61" Type="http://schemas.openxmlformats.org/officeDocument/2006/relationships/slide" Target="slides/slide44.xml"/><Relationship Id="rId82" Type="http://schemas.openxmlformats.org/officeDocument/2006/relationships/slide" Target="slides/slide65.xml"/><Relationship Id="rId19" Type="http://schemas.openxmlformats.org/officeDocument/2006/relationships/slide" Target="slides/slide2.xml"/><Relationship Id="rId14" Type="http://schemas.openxmlformats.org/officeDocument/2006/relationships/slideMaster" Target="slideMasters/slideMaster11.xml"/><Relationship Id="rId30" Type="http://schemas.openxmlformats.org/officeDocument/2006/relationships/slide" Target="slides/slide13.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105" Type="http://schemas.openxmlformats.org/officeDocument/2006/relationships/slide" Target="slides/slide88.xml"/><Relationship Id="rId126" Type="http://schemas.microsoft.com/office/2016/11/relationships/changesInfo" Target="changesInfos/changesInfo1.xml"/><Relationship Id="rId8" Type="http://schemas.openxmlformats.org/officeDocument/2006/relationships/slideMaster" Target="slideMasters/slideMaster5.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98" Type="http://schemas.openxmlformats.org/officeDocument/2006/relationships/slide" Target="slides/slide81.xml"/><Relationship Id="rId121" Type="http://schemas.openxmlformats.org/officeDocument/2006/relationships/tags" Target="tags/tag1.xml"/><Relationship Id="rId3" Type="http://schemas.openxmlformats.org/officeDocument/2006/relationships/customXml" Target="../customXml/item3.xml"/><Relationship Id="rId25" Type="http://schemas.openxmlformats.org/officeDocument/2006/relationships/slide" Target="slides/slide8.xml"/><Relationship Id="rId46" Type="http://schemas.openxmlformats.org/officeDocument/2006/relationships/slide" Target="slides/slide29.xml"/><Relationship Id="rId67" Type="http://schemas.openxmlformats.org/officeDocument/2006/relationships/slide" Target="slides/slide50.xml"/><Relationship Id="rId116" Type="http://schemas.openxmlformats.org/officeDocument/2006/relationships/slide" Target="slides/slide99.xml"/><Relationship Id="rId20" Type="http://schemas.openxmlformats.org/officeDocument/2006/relationships/slide" Target="slides/slide3.xml"/><Relationship Id="rId41" Type="http://schemas.openxmlformats.org/officeDocument/2006/relationships/slide" Target="slides/slide24.xml"/><Relationship Id="rId62" Type="http://schemas.openxmlformats.org/officeDocument/2006/relationships/slide" Target="slides/slide45.xml"/><Relationship Id="rId83" Type="http://schemas.openxmlformats.org/officeDocument/2006/relationships/slide" Target="slides/slide66.xml"/><Relationship Id="rId88" Type="http://schemas.openxmlformats.org/officeDocument/2006/relationships/slide" Target="slides/slide71.xml"/><Relationship Id="rId111" Type="http://schemas.openxmlformats.org/officeDocument/2006/relationships/slide" Target="slides/slide94.xml"/><Relationship Id="rId15" Type="http://schemas.openxmlformats.org/officeDocument/2006/relationships/slideMaster" Target="slideMasters/slideMaster12.xml"/><Relationship Id="rId36" Type="http://schemas.openxmlformats.org/officeDocument/2006/relationships/slide" Target="slides/slide19.xml"/><Relationship Id="rId57" Type="http://schemas.openxmlformats.org/officeDocument/2006/relationships/slide" Target="slides/slide40.xml"/><Relationship Id="rId106" Type="http://schemas.openxmlformats.org/officeDocument/2006/relationships/slide" Target="slides/slide89.xml"/><Relationship Id="rId127" Type="http://schemas.microsoft.com/office/2015/10/relationships/revisionInfo" Target="revisionInfo.xml"/><Relationship Id="rId10" Type="http://schemas.openxmlformats.org/officeDocument/2006/relationships/slideMaster" Target="slideMasters/slideMaster7.xml"/><Relationship Id="rId31" Type="http://schemas.openxmlformats.org/officeDocument/2006/relationships/slide" Target="slides/slide14.xml"/><Relationship Id="rId52" Type="http://schemas.openxmlformats.org/officeDocument/2006/relationships/slide" Target="slides/slide35.xml"/><Relationship Id="rId73" Type="http://schemas.openxmlformats.org/officeDocument/2006/relationships/slide" Target="slides/slide56.xml"/><Relationship Id="rId78" Type="http://schemas.openxmlformats.org/officeDocument/2006/relationships/slide" Target="slides/slide61.xml"/><Relationship Id="rId94" Type="http://schemas.openxmlformats.org/officeDocument/2006/relationships/slide" Target="slides/slide77.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51BF404D-1585-47D6-B338-44416ED0EECE}"/>
    <pc:docChg chg="undo custSel addSld delSld modSld sldOrd">
      <pc:chgData name="Yoel Kortick" userId="167978f5-7f40-4909-85d5-d4149554ad4e" providerId="ADAL" clId="{51BF404D-1585-47D6-B338-44416ED0EECE}" dt="2023-08-23T08:16:14.590" v="735" actId="33524"/>
      <pc:docMkLst>
        <pc:docMk/>
      </pc:docMkLst>
      <pc:sldChg chg="addSp delSp modSp mod">
        <pc:chgData name="Yoel Kortick" userId="167978f5-7f40-4909-85d5-d4149554ad4e" providerId="ADAL" clId="{51BF404D-1585-47D6-B338-44416ED0EECE}" dt="2023-08-22T10:17:57.973" v="39" actId="478"/>
        <pc:sldMkLst>
          <pc:docMk/>
          <pc:sldMk cId="481120056" sldId="389"/>
        </pc:sldMkLst>
        <pc:spChg chg="add del mod">
          <ac:chgData name="Yoel Kortick" userId="167978f5-7f40-4909-85d5-d4149554ad4e" providerId="ADAL" clId="{51BF404D-1585-47D6-B338-44416ED0EECE}" dt="2023-08-22T10:16:15.953" v="10" actId="478"/>
          <ac:spMkLst>
            <pc:docMk/>
            <pc:sldMk cId="481120056" sldId="389"/>
            <ac:spMk id="3" creationId="{C9854E50-FB13-21C0-33E2-A9B44E7C2C00}"/>
          </ac:spMkLst>
        </pc:spChg>
        <pc:spChg chg="add del mod">
          <ac:chgData name="Yoel Kortick" userId="167978f5-7f40-4909-85d5-d4149554ad4e" providerId="ADAL" clId="{51BF404D-1585-47D6-B338-44416ED0EECE}" dt="2023-08-22T10:16:15.953" v="10" actId="478"/>
          <ac:spMkLst>
            <pc:docMk/>
            <pc:sldMk cId="481120056" sldId="389"/>
            <ac:spMk id="5" creationId="{40756428-1899-3744-8BF4-0C85EAE6FCBE}"/>
          </ac:spMkLst>
        </pc:spChg>
        <pc:spChg chg="add del mod">
          <ac:chgData name="Yoel Kortick" userId="167978f5-7f40-4909-85d5-d4149554ad4e" providerId="ADAL" clId="{51BF404D-1585-47D6-B338-44416ED0EECE}" dt="2023-08-22T10:16:15.953" v="10" actId="478"/>
          <ac:spMkLst>
            <pc:docMk/>
            <pc:sldMk cId="481120056" sldId="389"/>
            <ac:spMk id="7" creationId="{75E9F7A6-E3F5-FD63-8573-D5DBDE0A8212}"/>
          </ac:spMkLst>
        </pc:spChg>
        <pc:spChg chg="add mod">
          <ac:chgData name="Yoel Kortick" userId="167978f5-7f40-4909-85d5-d4149554ad4e" providerId="ADAL" clId="{51BF404D-1585-47D6-B338-44416ED0EECE}" dt="2023-08-22T10:16:21.872" v="23" actId="20577"/>
          <ac:spMkLst>
            <pc:docMk/>
            <pc:sldMk cId="481120056" sldId="389"/>
            <ac:spMk id="8" creationId="{BFDAA33A-4495-3C16-8DFA-A65296B856E7}"/>
          </ac:spMkLst>
        </pc:spChg>
        <pc:spChg chg="add del mod">
          <ac:chgData name="Yoel Kortick" userId="167978f5-7f40-4909-85d5-d4149554ad4e" providerId="ADAL" clId="{51BF404D-1585-47D6-B338-44416ED0EECE}" dt="2023-08-22T10:17:44.915" v="32" actId="478"/>
          <ac:spMkLst>
            <pc:docMk/>
            <pc:sldMk cId="481120056" sldId="389"/>
            <ac:spMk id="9" creationId="{A9578ED9-8362-9812-5004-0B115DA50648}"/>
          </ac:spMkLst>
        </pc:spChg>
        <pc:spChg chg="add mod">
          <ac:chgData name="Yoel Kortick" userId="167978f5-7f40-4909-85d5-d4149554ad4e" providerId="ADAL" clId="{51BF404D-1585-47D6-B338-44416ED0EECE}" dt="2023-08-22T10:16:34.778" v="24"/>
          <ac:spMkLst>
            <pc:docMk/>
            <pc:sldMk cId="481120056" sldId="389"/>
            <ac:spMk id="10" creationId="{E6F6625A-99CD-77B5-67CF-B8EEF1AB3A7A}"/>
          </ac:spMkLst>
        </pc:spChg>
        <pc:spChg chg="add del mod">
          <ac:chgData name="Yoel Kortick" userId="167978f5-7f40-4909-85d5-d4149554ad4e" providerId="ADAL" clId="{51BF404D-1585-47D6-B338-44416ED0EECE}" dt="2023-08-22T10:17:46.791" v="33" actId="478"/>
          <ac:spMkLst>
            <pc:docMk/>
            <pc:sldMk cId="481120056" sldId="389"/>
            <ac:spMk id="11" creationId="{BBDD9F95-842B-423D-CEBE-B8FAEF71064A}"/>
          </ac:spMkLst>
        </pc:spChg>
        <pc:spChg chg="add mod">
          <ac:chgData name="Yoel Kortick" userId="167978f5-7f40-4909-85d5-d4149554ad4e" providerId="ADAL" clId="{51BF404D-1585-47D6-B338-44416ED0EECE}" dt="2023-08-22T10:16:43.249" v="25"/>
          <ac:spMkLst>
            <pc:docMk/>
            <pc:sldMk cId="481120056" sldId="389"/>
            <ac:spMk id="12" creationId="{FC51DEF9-4332-26BE-E578-499E2AD07B12}"/>
          </ac:spMkLst>
        </pc:spChg>
        <pc:spChg chg="add del mod">
          <ac:chgData name="Yoel Kortick" userId="167978f5-7f40-4909-85d5-d4149554ad4e" providerId="ADAL" clId="{51BF404D-1585-47D6-B338-44416ED0EECE}" dt="2023-08-22T10:17:48.200" v="34" actId="478"/>
          <ac:spMkLst>
            <pc:docMk/>
            <pc:sldMk cId="481120056" sldId="389"/>
            <ac:spMk id="13" creationId="{EDB60020-20AD-7DEF-A9A0-8FCA153B3189}"/>
          </ac:spMkLst>
        </pc:spChg>
        <pc:spChg chg="add mod">
          <ac:chgData name="Yoel Kortick" userId="167978f5-7f40-4909-85d5-d4149554ad4e" providerId="ADAL" clId="{51BF404D-1585-47D6-B338-44416ED0EECE}" dt="2023-08-22T10:17:03.094" v="26"/>
          <ac:spMkLst>
            <pc:docMk/>
            <pc:sldMk cId="481120056" sldId="389"/>
            <ac:spMk id="14" creationId="{BDEB28D4-79CF-6CBA-9627-1845CAC64A36}"/>
          </ac:spMkLst>
        </pc:spChg>
        <pc:spChg chg="add del mod">
          <ac:chgData name="Yoel Kortick" userId="167978f5-7f40-4909-85d5-d4149554ad4e" providerId="ADAL" clId="{51BF404D-1585-47D6-B338-44416ED0EECE}" dt="2023-08-22T10:17:49.923" v="35" actId="478"/>
          <ac:spMkLst>
            <pc:docMk/>
            <pc:sldMk cId="481120056" sldId="389"/>
            <ac:spMk id="15" creationId="{2B6B3710-C556-F46F-5713-3E92D0266783}"/>
          </ac:spMkLst>
        </pc:spChg>
        <pc:spChg chg="add mod">
          <ac:chgData name="Yoel Kortick" userId="167978f5-7f40-4909-85d5-d4149554ad4e" providerId="ADAL" clId="{51BF404D-1585-47D6-B338-44416ED0EECE}" dt="2023-08-22T10:17:11.820" v="27"/>
          <ac:spMkLst>
            <pc:docMk/>
            <pc:sldMk cId="481120056" sldId="389"/>
            <ac:spMk id="16" creationId="{0090A5E6-2EFE-6402-2540-DD83FC2CBF70}"/>
          </ac:spMkLst>
        </pc:spChg>
        <pc:spChg chg="add del mod">
          <ac:chgData name="Yoel Kortick" userId="167978f5-7f40-4909-85d5-d4149554ad4e" providerId="ADAL" clId="{51BF404D-1585-47D6-B338-44416ED0EECE}" dt="2023-08-22T10:17:52.461" v="36" actId="478"/>
          <ac:spMkLst>
            <pc:docMk/>
            <pc:sldMk cId="481120056" sldId="389"/>
            <ac:spMk id="17" creationId="{263DDC37-A55B-0F6B-7EEA-9E4E2F35EC1D}"/>
          </ac:spMkLst>
        </pc:spChg>
        <pc:spChg chg="add mod">
          <ac:chgData name="Yoel Kortick" userId="167978f5-7f40-4909-85d5-d4149554ad4e" providerId="ADAL" clId="{51BF404D-1585-47D6-B338-44416ED0EECE}" dt="2023-08-22T10:17:19.762" v="28"/>
          <ac:spMkLst>
            <pc:docMk/>
            <pc:sldMk cId="481120056" sldId="389"/>
            <ac:spMk id="18" creationId="{C3156D21-010B-86E6-39D1-87BF9CE2F1BC}"/>
          </ac:spMkLst>
        </pc:spChg>
        <pc:spChg chg="add del mod">
          <ac:chgData name="Yoel Kortick" userId="167978f5-7f40-4909-85d5-d4149554ad4e" providerId="ADAL" clId="{51BF404D-1585-47D6-B338-44416ED0EECE}" dt="2023-08-22T10:17:53.909" v="37" actId="478"/>
          <ac:spMkLst>
            <pc:docMk/>
            <pc:sldMk cId="481120056" sldId="389"/>
            <ac:spMk id="19" creationId="{9A295B87-4EE6-32DF-91B9-B9C6783C852A}"/>
          </ac:spMkLst>
        </pc:spChg>
        <pc:spChg chg="add mod">
          <ac:chgData name="Yoel Kortick" userId="167978f5-7f40-4909-85d5-d4149554ad4e" providerId="ADAL" clId="{51BF404D-1585-47D6-B338-44416ED0EECE}" dt="2023-08-22T10:17:27.706" v="29"/>
          <ac:spMkLst>
            <pc:docMk/>
            <pc:sldMk cId="481120056" sldId="389"/>
            <ac:spMk id="20" creationId="{29D97ADB-70ED-066E-0A0F-B93015B11134}"/>
          </ac:spMkLst>
        </pc:spChg>
        <pc:spChg chg="add del mod">
          <ac:chgData name="Yoel Kortick" userId="167978f5-7f40-4909-85d5-d4149554ad4e" providerId="ADAL" clId="{51BF404D-1585-47D6-B338-44416ED0EECE}" dt="2023-08-22T10:17:57.973" v="39" actId="478"/>
          <ac:spMkLst>
            <pc:docMk/>
            <pc:sldMk cId="481120056" sldId="389"/>
            <ac:spMk id="21" creationId="{48547411-5230-17F3-8620-9B9815832BFA}"/>
          </ac:spMkLst>
        </pc:spChg>
        <pc:spChg chg="add mod">
          <ac:chgData name="Yoel Kortick" userId="167978f5-7f40-4909-85d5-d4149554ad4e" providerId="ADAL" clId="{51BF404D-1585-47D6-B338-44416ED0EECE}" dt="2023-08-22T10:17:37.838" v="30"/>
          <ac:spMkLst>
            <pc:docMk/>
            <pc:sldMk cId="481120056" sldId="389"/>
            <ac:spMk id="22" creationId="{924A0182-20A6-7B1A-E338-4E3AADA1E696}"/>
          </ac:spMkLst>
        </pc:spChg>
        <pc:spChg chg="add del mod">
          <ac:chgData name="Yoel Kortick" userId="167978f5-7f40-4909-85d5-d4149554ad4e" providerId="ADAL" clId="{51BF404D-1585-47D6-B338-44416ED0EECE}" dt="2023-08-22T10:17:55.673" v="38" actId="478"/>
          <ac:spMkLst>
            <pc:docMk/>
            <pc:sldMk cId="481120056" sldId="389"/>
            <ac:spMk id="23" creationId="{79E1758A-F090-DDF7-D715-16391C125B9D}"/>
          </ac:spMkLst>
        </pc:spChg>
        <pc:spChg chg="add del mod">
          <ac:chgData name="Yoel Kortick" userId="167978f5-7f40-4909-85d5-d4149554ad4e" providerId="ADAL" clId="{51BF404D-1585-47D6-B338-44416ED0EECE}" dt="2023-08-22T10:17:41.995" v="31" actId="478"/>
          <ac:spMkLst>
            <pc:docMk/>
            <pc:sldMk cId="481120056" sldId="389"/>
            <ac:spMk id="24" creationId="{F007B9ED-3B75-6C99-DA3B-4ACED456822F}"/>
          </ac:spMkLst>
        </pc:spChg>
        <pc:spChg chg="add del mod">
          <ac:chgData name="Yoel Kortick" userId="167978f5-7f40-4909-85d5-d4149554ad4e" providerId="ADAL" clId="{51BF404D-1585-47D6-B338-44416ED0EECE}" dt="2023-08-22T10:17:41.995" v="31" actId="478"/>
          <ac:spMkLst>
            <pc:docMk/>
            <pc:sldMk cId="481120056" sldId="389"/>
            <ac:spMk id="25" creationId="{71118DCB-EEFA-E503-D21D-B18A7D16A6BB}"/>
          </ac:spMkLst>
        </pc:spChg>
        <pc:spChg chg="add del mod">
          <ac:chgData name="Yoel Kortick" userId="167978f5-7f40-4909-85d5-d4149554ad4e" providerId="ADAL" clId="{51BF404D-1585-47D6-B338-44416ED0EECE}" dt="2023-08-22T10:17:41.995" v="31" actId="478"/>
          <ac:spMkLst>
            <pc:docMk/>
            <pc:sldMk cId="481120056" sldId="389"/>
            <ac:spMk id="26" creationId="{B0D511C1-8596-116B-879B-C65C93F417BF}"/>
          </ac:spMkLst>
        </pc:spChg>
        <pc:spChg chg="add del mod">
          <ac:chgData name="Yoel Kortick" userId="167978f5-7f40-4909-85d5-d4149554ad4e" providerId="ADAL" clId="{51BF404D-1585-47D6-B338-44416ED0EECE}" dt="2023-08-22T10:17:41.995" v="31" actId="478"/>
          <ac:spMkLst>
            <pc:docMk/>
            <pc:sldMk cId="481120056" sldId="389"/>
            <ac:spMk id="27" creationId="{11576530-CF3B-DC44-8437-A76690B7ED39}"/>
          </ac:spMkLst>
        </pc:spChg>
        <pc:spChg chg="add del mod">
          <ac:chgData name="Yoel Kortick" userId="167978f5-7f40-4909-85d5-d4149554ad4e" providerId="ADAL" clId="{51BF404D-1585-47D6-B338-44416ED0EECE}" dt="2023-08-22T10:17:41.995" v="31" actId="478"/>
          <ac:spMkLst>
            <pc:docMk/>
            <pc:sldMk cId="481120056" sldId="389"/>
            <ac:spMk id="28" creationId="{0FF933A5-50BA-E93A-06FE-4E786A85C470}"/>
          </ac:spMkLst>
        </pc:spChg>
        <pc:spChg chg="del">
          <ac:chgData name="Yoel Kortick" userId="167978f5-7f40-4909-85d5-d4149554ad4e" providerId="ADAL" clId="{51BF404D-1585-47D6-B338-44416ED0EECE}" dt="2023-08-22T10:16:12.957" v="9" actId="478"/>
          <ac:spMkLst>
            <pc:docMk/>
            <pc:sldMk cId="481120056" sldId="389"/>
            <ac:spMk id="29" creationId="{3141025E-8247-88B1-CD35-CE4D4323B146}"/>
          </ac:spMkLst>
        </pc:spChg>
        <pc:spChg chg="add del mod">
          <ac:chgData name="Yoel Kortick" userId="167978f5-7f40-4909-85d5-d4149554ad4e" providerId="ADAL" clId="{51BF404D-1585-47D6-B338-44416ED0EECE}" dt="2023-08-22T10:17:41.995" v="31" actId="478"/>
          <ac:spMkLst>
            <pc:docMk/>
            <pc:sldMk cId="481120056" sldId="389"/>
            <ac:spMk id="30" creationId="{75416B8E-0868-77CB-04AF-BB3C975EEC92}"/>
          </ac:spMkLst>
        </pc:spChg>
        <pc:spChg chg="del">
          <ac:chgData name="Yoel Kortick" userId="167978f5-7f40-4909-85d5-d4149554ad4e" providerId="ADAL" clId="{51BF404D-1585-47D6-B338-44416ED0EECE}" dt="2023-08-22T10:16:12.957" v="9" actId="478"/>
          <ac:spMkLst>
            <pc:docMk/>
            <pc:sldMk cId="481120056" sldId="389"/>
            <ac:spMk id="33" creationId="{10B19EF8-D548-5909-EC0A-0DAD29132EB0}"/>
          </ac:spMkLst>
        </pc:spChg>
        <pc:spChg chg="add del mod">
          <ac:chgData name="Yoel Kortick" userId="167978f5-7f40-4909-85d5-d4149554ad4e" providerId="ADAL" clId="{51BF404D-1585-47D6-B338-44416ED0EECE}" dt="2023-08-22T10:17:41.995" v="31" actId="478"/>
          <ac:spMkLst>
            <pc:docMk/>
            <pc:sldMk cId="481120056" sldId="389"/>
            <ac:spMk id="34" creationId="{14539104-1498-EDEE-0744-35200559075E}"/>
          </ac:spMkLst>
        </pc:spChg>
        <pc:spChg chg="del">
          <ac:chgData name="Yoel Kortick" userId="167978f5-7f40-4909-85d5-d4149554ad4e" providerId="ADAL" clId="{51BF404D-1585-47D6-B338-44416ED0EECE}" dt="2023-08-22T10:16:12.957" v="9" actId="478"/>
          <ac:spMkLst>
            <pc:docMk/>
            <pc:sldMk cId="481120056" sldId="389"/>
            <ac:spMk id="35" creationId="{2856D55B-FFE4-73A6-E96B-E8539E279BBE}"/>
          </ac:spMkLst>
        </pc:spChg>
        <pc:spChg chg="add del mod">
          <ac:chgData name="Yoel Kortick" userId="167978f5-7f40-4909-85d5-d4149554ad4e" providerId="ADAL" clId="{51BF404D-1585-47D6-B338-44416ED0EECE}" dt="2023-08-22T10:17:41.995" v="31" actId="478"/>
          <ac:spMkLst>
            <pc:docMk/>
            <pc:sldMk cId="481120056" sldId="389"/>
            <ac:spMk id="36" creationId="{DE7A9F3C-8CA7-DD5C-D9DD-99910399A935}"/>
          </ac:spMkLst>
        </pc:spChg>
        <pc:spChg chg="mod">
          <ac:chgData name="Yoel Kortick" userId="167978f5-7f40-4909-85d5-d4149554ad4e" providerId="ADAL" clId="{51BF404D-1585-47D6-B338-44416ED0EECE}" dt="2023-08-22T10:16:09.502" v="8" actId="1076"/>
          <ac:spMkLst>
            <pc:docMk/>
            <pc:sldMk cId="481120056" sldId="389"/>
            <ac:spMk id="55" creationId="{45370670-5456-C839-2B0C-94CD9F8B9DA3}"/>
          </ac:spMkLst>
        </pc:spChg>
      </pc:sldChg>
      <pc:sldChg chg="modSp mod">
        <pc:chgData name="Yoel Kortick" userId="167978f5-7f40-4909-85d5-d4149554ad4e" providerId="ADAL" clId="{51BF404D-1585-47D6-B338-44416ED0EECE}" dt="2023-08-22T10:18:29.104" v="41" actId="255"/>
        <pc:sldMkLst>
          <pc:docMk/>
          <pc:sldMk cId="3303321736" sldId="403"/>
        </pc:sldMkLst>
        <pc:spChg chg="mod">
          <ac:chgData name="Yoel Kortick" userId="167978f5-7f40-4909-85d5-d4149554ad4e" providerId="ADAL" clId="{51BF404D-1585-47D6-B338-44416ED0EECE}" dt="2023-08-22T10:18:29.104" v="41" actId="255"/>
          <ac:spMkLst>
            <pc:docMk/>
            <pc:sldMk cId="3303321736" sldId="403"/>
            <ac:spMk id="6" creationId="{FC137B9D-CCE8-1D3B-4207-4576FC1D2AA9}"/>
          </ac:spMkLst>
        </pc:spChg>
      </pc:sldChg>
      <pc:sldChg chg="modSp mod">
        <pc:chgData name="Yoel Kortick" userId="167978f5-7f40-4909-85d5-d4149554ad4e" providerId="ADAL" clId="{51BF404D-1585-47D6-B338-44416ED0EECE}" dt="2023-08-22T10:14:44.939" v="6" actId="6549"/>
        <pc:sldMkLst>
          <pc:docMk/>
          <pc:sldMk cId="2441513226" sldId="574"/>
        </pc:sldMkLst>
        <pc:spChg chg="mod">
          <ac:chgData name="Yoel Kortick" userId="167978f5-7f40-4909-85d5-d4149554ad4e" providerId="ADAL" clId="{51BF404D-1585-47D6-B338-44416ED0EECE}" dt="2023-08-22T10:14:44.939" v="6" actId="6549"/>
          <ac:spMkLst>
            <pc:docMk/>
            <pc:sldMk cId="2441513226" sldId="574"/>
            <ac:spMk id="6" creationId="{234B1E83-CCD0-6E10-207E-A8FAE74F3265}"/>
          </ac:spMkLst>
        </pc:spChg>
      </pc:sldChg>
      <pc:sldChg chg="del">
        <pc:chgData name="Yoel Kortick" userId="167978f5-7f40-4909-85d5-d4149554ad4e" providerId="ADAL" clId="{51BF404D-1585-47D6-B338-44416ED0EECE}" dt="2023-08-22T10:18:34.269" v="42" actId="47"/>
        <pc:sldMkLst>
          <pc:docMk/>
          <pc:sldMk cId="3395953961" sldId="695"/>
        </pc:sldMkLst>
      </pc:sldChg>
      <pc:sldChg chg="modSp">
        <pc:chgData name="Yoel Kortick" userId="167978f5-7f40-4909-85d5-d4149554ad4e" providerId="ADAL" clId="{51BF404D-1585-47D6-B338-44416ED0EECE}" dt="2023-08-22T10:18:58.581" v="44"/>
        <pc:sldMkLst>
          <pc:docMk/>
          <pc:sldMk cId="3579353157" sldId="697"/>
        </pc:sldMkLst>
        <pc:spChg chg="mod">
          <ac:chgData name="Yoel Kortick" userId="167978f5-7f40-4909-85d5-d4149554ad4e" providerId="ADAL" clId="{51BF404D-1585-47D6-B338-44416ED0EECE}" dt="2023-08-22T10:18:58.581" v="44"/>
          <ac:spMkLst>
            <pc:docMk/>
            <pc:sldMk cId="3579353157" sldId="697"/>
            <ac:spMk id="3" creationId="{C0DC44FE-FE73-18C6-BA0D-39ADF9F4DAF5}"/>
          </ac:spMkLst>
        </pc:spChg>
      </pc:sldChg>
      <pc:sldChg chg="addSp delSp modSp mod">
        <pc:chgData name="Yoel Kortick" userId="167978f5-7f40-4909-85d5-d4149554ad4e" providerId="ADAL" clId="{51BF404D-1585-47D6-B338-44416ED0EECE}" dt="2023-08-22T10:22:22.744" v="85" actId="208"/>
        <pc:sldMkLst>
          <pc:docMk/>
          <pc:sldMk cId="1600273323" sldId="698"/>
        </pc:sldMkLst>
        <pc:spChg chg="mod">
          <ac:chgData name="Yoel Kortick" userId="167978f5-7f40-4909-85d5-d4149554ad4e" providerId="ADAL" clId="{51BF404D-1585-47D6-B338-44416ED0EECE}" dt="2023-08-22T10:18:58.581" v="44"/>
          <ac:spMkLst>
            <pc:docMk/>
            <pc:sldMk cId="1600273323" sldId="698"/>
            <ac:spMk id="2" creationId="{FEDFB40A-FD68-C90C-FC94-AB562EC8C5F8}"/>
          </ac:spMkLst>
        </pc:spChg>
        <pc:spChg chg="mod">
          <ac:chgData name="Yoel Kortick" userId="167978f5-7f40-4909-85d5-d4149554ad4e" providerId="ADAL" clId="{51BF404D-1585-47D6-B338-44416ED0EECE}" dt="2023-08-22T10:18:58.581" v="44"/>
          <ac:spMkLst>
            <pc:docMk/>
            <pc:sldMk cId="1600273323" sldId="698"/>
            <ac:spMk id="3" creationId="{1EEC3019-2DBF-2204-71BC-BA22E9B7D6C8}"/>
          </ac:spMkLst>
        </pc:spChg>
        <pc:spChg chg="mod">
          <ac:chgData name="Yoel Kortick" userId="167978f5-7f40-4909-85d5-d4149554ad4e" providerId="ADAL" clId="{51BF404D-1585-47D6-B338-44416ED0EECE}" dt="2023-08-22T10:21:36.095" v="59" actId="14100"/>
          <ac:spMkLst>
            <pc:docMk/>
            <pc:sldMk cId="1600273323" sldId="698"/>
            <ac:spMk id="9" creationId="{984FE1C3-2CCD-8484-9454-4B7B7F0671F0}"/>
          </ac:spMkLst>
        </pc:spChg>
        <pc:spChg chg="add mod">
          <ac:chgData name="Yoel Kortick" userId="167978f5-7f40-4909-85d5-d4149554ad4e" providerId="ADAL" clId="{51BF404D-1585-47D6-B338-44416ED0EECE}" dt="2023-08-22T10:22:12.531" v="84" actId="1035"/>
          <ac:spMkLst>
            <pc:docMk/>
            <pc:sldMk cId="1600273323" sldId="698"/>
            <ac:spMk id="12" creationId="{15CE0FE5-431E-9392-DCBB-1A87FB29352D}"/>
          </ac:spMkLst>
        </pc:spChg>
        <pc:picChg chg="del">
          <ac:chgData name="Yoel Kortick" userId="167978f5-7f40-4909-85d5-d4149554ad4e" providerId="ADAL" clId="{51BF404D-1585-47D6-B338-44416ED0EECE}" dt="2023-08-22T10:20:12.776" v="45" actId="478"/>
          <ac:picMkLst>
            <pc:docMk/>
            <pc:sldMk cId="1600273323" sldId="698"/>
            <ac:picMk id="7" creationId="{0EF04987-453A-2F16-3367-7DA9EF4E1A93}"/>
          </ac:picMkLst>
        </pc:picChg>
        <pc:picChg chg="add del mod ord">
          <ac:chgData name="Yoel Kortick" userId="167978f5-7f40-4909-85d5-d4149554ad4e" providerId="ADAL" clId="{51BF404D-1585-47D6-B338-44416ED0EECE}" dt="2023-08-22T10:21:22.853" v="52" actId="478"/>
          <ac:picMkLst>
            <pc:docMk/>
            <pc:sldMk cId="1600273323" sldId="698"/>
            <ac:picMk id="8" creationId="{651A45D5-CA43-897B-DBE7-E83620649903}"/>
          </ac:picMkLst>
        </pc:picChg>
        <pc:picChg chg="add del mod ord">
          <ac:chgData name="Yoel Kortick" userId="167978f5-7f40-4909-85d5-d4149554ad4e" providerId="ADAL" clId="{51BF404D-1585-47D6-B338-44416ED0EECE}" dt="2023-08-22T10:21:59.721" v="63" actId="478"/>
          <ac:picMkLst>
            <pc:docMk/>
            <pc:sldMk cId="1600273323" sldId="698"/>
            <ac:picMk id="11" creationId="{D8C5CC44-B166-5C33-E6F8-EF127D843E0E}"/>
          </ac:picMkLst>
        </pc:picChg>
        <pc:picChg chg="add mod ord">
          <ac:chgData name="Yoel Kortick" userId="167978f5-7f40-4909-85d5-d4149554ad4e" providerId="ADAL" clId="{51BF404D-1585-47D6-B338-44416ED0EECE}" dt="2023-08-22T10:22:22.744" v="85" actId="208"/>
          <ac:picMkLst>
            <pc:docMk/>
            <pc:sldMk cId="1600273323" sldId="698"/>
            <ac:picMk id="15" creationId="{B0D8D8F5-2EA8-CA03-214D-6904523EEE46}"/>
          </ac:picMkLst>
        </pc:picChg>
      </pc:sldChg>
      <pc:sldChg chg="modSp del">
        <pc:chgData name="Yoel Kortick" userId="167978f5-7f40-4909-85d5-d4149554ad4e" providerId="ADAL" clId="{51BF404D-1585-47D6-B338-44416ED0EECE}" dt="2023-08-22T10:22:40.113" v="87" actId="47"/>
        <pc:sldMkLst>
          <pc:docMk/>
          <pc:sldMk cId="4163060952" sldId="701"/>
        </pc:sldMkLst>
        <pc:spChg chg="mod">
          <ac:chgData name="Yoel Kortick" userId="167978f5-7f40-4909-85d5-d4149554ad4e" providerId="ADAL" clId="{51BF404D-1585-47D6-B338-44416ED0EECE}" dt="2023-08-22T10:18:58.581" v="44"/>
          <ac:spMkLst>
            <pc:docMk/>
            <pc:sldMk cId="4163060952" sldId="701"/>
            <ac:spMk id="2" creationId="{FEDFB40A-FD68-C90C-FC94-AB562EC8C5F8}"/>
          </ac:spMkLst>
        </pc:spChg>
        <pc:spChg chg="mod">
          <ac:chgData name="Yoel Kortick" userId="167978f5-7f40-4909-85d5-d4149554ad4e" providerId="ADAL" clId="{51BF404D-1585-47D6-B338-44416ED0EECE}" dt="2023-08-22T10:18:58.581" v="44"/>
          <ac:spMkLst>
            <pc:docMk/>
            <pc:sldMk cId="4163060952" sldId="701"/>
            <ac:spMk id="3" creationId="{1EEC3019-2DBF-2204-71BC-BA22E9B7D6C8}"/>
          </ac:spMkLst>
        </pc:spChg>
      </pc:sldChg>
      <pc:sldChg chg="modSp">
        <pc:chgData name="Yoel Kortick" userId="167978f5-7f40-4909-85d5-d4149554ad4e" providerId="ADAL" clId="{51BF404D-1585-47D6-B338-44416ED0EECE}" dt="2023-08-22T10:22:53.518" v="92"/>
        <pc:sldMkLst>
          <pc:docMk/>
          <pc:sldMk cId="3753241301" sldId="704"/>
        </pc:sldMkLst>
        <pc:spChg chg="mod">
          <ac:chgData name="Yoel Kortick" userId="167978f5-7f40-4909-85d5-d4149554ad4e" providerId="ADAL" clId="{51BF404D-1585-47D6-B338-44416ED0EECE}" dt="2023-08-22T10:22:53.518" v="92"/>
          <ac:spMkLst>
            <pc:docMk/>
            <pc:sldMk cId="3753241301" sldId="704"/>
            <ac:spMk id="3" creationId="{C0DC44FE-FE73-18C6-BA0D-39ADF9F4DAF5}"/>
          </ac:spMkLst>
        </pc:spChg>
      </pc:sldChg>
      <pc:sldChg chg="delSp modSp mod">
        <pc:chgData name="Yoel Kortick" userId="167978f5-7f40-4909-85d5-d4149554ad4e" providerId="ADAL" clId="{51BF404D-1585-47D6-B338-44416ED0EECE}" dt="2023-08-22T10:23:18.689" v="101" actId="403"/>
        <pc:sldMkLst>
          <pc:docMk/>
          <pc:sldMk cId="3826647313" sldId="705"/>
        </pc:sldMkLst>
        <pc:spChg chg="mod">
          <ac:chgData name="Yoel Kortick" userId="167978f5-7f40-4909-85d5-d4149554ad4e" providerId="ADAL" clId="{51BF404D-1585-47D6-B338-44416ED0EECE}" dt="2023-08-22T10:22:53.518" v="92"/>
          <ac:spMkLst>
            <pc:docMk/>
            <pc:sldMk cId="3826647313" sldId="705"/>
            <ac:spMk id="2" creationId="{FEDFB40A-FD68-C90C-FC94-AB562EC8C5F8}"/>
          </ac:spMkLst>
        </pc:spChg>
        <pc:spChg chg="mod">
          <ac:chgData name="Yoel Kortick" userId="167978f5-7f40-4909-85d5-d4149554ad4e" providerId="ADAL" clId="{51BF404D-1585-47D6-B338-44416ED0EECE}" dt="2023-08-22T10:22:53.518" v="92"/>
          <ac:spMkLst>
            <pc:docMk/>
            <pc:sldMk cId="3826647313" sldId="705"/>
            <ac:spMk id="3" creationId="{1EEC3019-2DBF-2204-71BC-BA22E9B7D6C8}"/>
          </ac:spMkLst>
        </pc:spChg>
        <pc:spChg chg="mod">
          <ac:chgData name="Yoel Kortick" userId="167978f5-7f40-4909-85d5-d4149554ad4e" providerId="ADAL" clId="{51BF404D-1585-47D6-B338-44416ED0EECE}" dt="2023-08-22T10:23:18.689" v="101" actId="403"/>
          <ac:spMkLst>
            <pc:docMk/>
            <pc:sldMk cId="3826647313" sldId="705"/>
            <ac:spMk id="6" creationId="{FC137B9D-CCE8-1D3B-4207-4576FC1D2AA9}"/>
          </ac:spMkLst>
        </pc:spChg>
        <pc:spChg chg="del">
          <ac:chgData name="Yoel Kortick" userId="167978f5-7f40-4909-85d5-d4149554ad4e" providerId="ADAL" clId="{51BF404D-1585-47D6-B338-44416ED0EECE}" dt="2023-08-22T10:23:08.797" v="93" actId="478"/>
          <ac:spMkLst>
            <pc:docMk/>
            <pc:sldMk cId="3826647313" sldId="705"/>
            <ac:spMk id="10" creationId="{F44E8121-1A4E-3189-8848-5251DD35B193}"/>
          </ac:spMkLst>
        </pc:spChg>
        <pc:spChg chg="del">
          <ac:chgData name="Yoel Kortick" userId="167978f5-7f40-4909-85d5-d4149554ad4e" providerId="ADAL" clId="{51BF404D-1585-47D6-B338-44416ED0EECE}" dt="2023-08-22T10:23:08.797" v="93" actId="478"/>
          <ac:spMkLst>
            <pc:docMk/>
            <pc:sldMk cId="3826647313" sldId="705"/>
            <ac:spMk id="11" creationId="{EEBBEE21-6C02-3648-3A08-831958CD6631}"/>
          </ac:spMkLst>
        </pc:spChg>
        <pc:picChg chg="del">
          <ac:chgData name="Yoel Kortick" userId="167978f5-7f40-4909-85d5-d4149554ad4e" providerId="ADAL" clId="{51BF404D-1585-47D6-B338-44416ED0EECE}" dt="2023-08-22T10:23:08.797" v="93" actId="478"/>
          <ac:picMkLst>
            <pc:docMk/>
            <pc:sldMk cId="3826647313" sldId="705"/>
            <ac:picMk id="9" creationId="{17AC6C80-E55E-2CB7-31BA-CD542D5732AE}"/>
          </ac:picMkLst>
        </pc:picChg>
      </pc:sldChg>
      <pc:sldChg chg="del">
        <pc:chgData name="Yoel Kortick" userId="167978f5-7f40-4909-85d5-d4149554ad4e" providerId="ADAL" clId="{51BF404D-1585-47D6-B338-44416ED0EECE}" dt="2023-08-22T10:18:35.067" v="43" actId="47"/>
        <pc:sldMkLst>
          <pc:docMk/>
          <pc:sldMk cId="1631739187" sldId="714"/>
        </pc:sldMkLst>
      </pc:sldChg>
      <pc:sldChg chg="modSp del">
        <pc:chgData name="Yoel Kortick" userId="167978f5-7f40-4909-85d5-d4149554ad4e" providerId="ADAL" clId="{51BF404D-1585-47D6-B338-44416ED0EECE}" dt="2023-08-22T10:22:39.713" v="86" actId="47"/>
        <pc:sldMkLst>
          <pc:docMk/>
          <pc:sldMk cId="524169054" sldId="715"/>
        </pc:sldMkLst>
        <pc:spChg chg="mod">
          <ac:chgData name="Yoel Kortick" userId="167978f5-7f40-4909-85d5-d4149554ad4e" providerId="ADAL" clId="{51BF404D-1585-47D6-B338-44416ED0EECE}" dt="2023-08-22T10:18:58.581" v="44"/>
          <ac:spMkLst>
            <pc:docMk/>
            <pc:sldMk cId="524169054" sldId="715"/>
            <ac:spMk id="2" creationId="{FEDFB40A-FD68-C90C-FC94-AB562EC8C5F8}"/>
          </ac:spMkLst>
        </pc:spChg>
        <pc:spChg chg="mod">
          <ac:chgData name="Yoel Kortick" userId="167978f5-7f40-4909-85d5-d4149554ad4e" providerId="ADAL" clId="{51BF404D-1585-47D6-B338-44416ED0EECE}" dt="2023-08-22T10:18:58.581" v="44"/>
          <ac:spMkLst>
            <pc:docMk/>
            <pc:sldMk cId="524169054" sldId="715"/>
            <ac:spMk id="3" creationId="{1EEC3019-2DBF-2204-71BC-BA22E9B7D6C8}"/>
          </ac:spMkLst>
        </pc:spChg>
      </pc:sldChg>
      <pc:sldChg chg="modSp del">
        <pc:chgData name="Yoel Kortick" userId="167978f5-7f40-4909-85d5-d4149554ad4e" providerId="ADAL" clId="{51BF404D-1585-47D6-B338-44416ED0EECE}" dt="2023-08-22T10:22:40.509" v="88" actId="47"/>
        <pc:sldMkLst>
          <pc:docMk/>
          <pc:sldMk cId="2611923338" sldId="716"/>
        </pc:sldMkLst>
        <pc:spChg chg="mod">
          <ac:chgData name="Yoel Kortick" userId="167978f5-7f40-4909-85d5-d4149554ad4e" providerId="ADAL" clId="{51BF404D-1585-47D6-B338-44416ED0EECE}" dt="2023-08-22T10:18:58.581" v="44"/>
          <ac:spMkLst>
            <pc:docMk/>
            <pc:sldMk cId="2611923338" sldId="716"/>
            <ac:spMk id="2" creationId="{FEDFB40A-FD68-C90C-FC94-AB562EC8C5F8}"/>
          </ac:spMkLst>
        </pc:spChg>
        <pc:spChg chg="mod">
          <ac:chgData name="Yoel Kortick" userId="167978f5-7f40-4909-85d5-d4149554ad4e" providerId="ADAL" clId="{51BF404D-1585-47D6-B338-44416ED0EECE}" dt="2023-08-22T10:18:58.581" v="44"/>
          <ac:spMkLst>
            <pc:docMk/>
            <pc:sldMk cId="2611923338" sldId="716"/>
            <ac:spMk id="3" creationId="{1EEC3019-2DBF-2204-71BC-BA22E9B7D6C8}"/>
          </ac:spMkLst>
        </pc:spChg>
      </pc:sldChg>
      <pc:sldChg chg="modSp del">
        <pc:chgData name="Yoel Kortick" userId="167978f5-7f40-4909-85d5-d4149554ad4e" providerId="ADAL" clId="{51BF404D-1585-47D6-B338-44416ED0EECE}" dt="2023-08-22T10:22:40.880" v="89" actId="47"/>
        <pc:sldMkLst>
          <pc:docMk/>
          <pc:sldMk cId="2243976973" sldId="717"/>
        </pc:sldMkLst>
        <pc:spChg chg="mod">
          <ac:chgData name="Yoel Kortick" userId="167978f5-7f40-4909-85d5-d4149554ad4e" providerId="ADAL" clId="{51BF404D-1585-47D6-B338-44416ED0EECE}" dt="2023-08-22T10:18:58.581" v="44"/>
          <ac:spMkLst>
            <pc:docMk/>
            <pc:sldMk cId="2243976973" sldId="717"/>
            <ac:spMk id="2" creationId="{FEDFB40A-FD68-C90C-FC94-AB562EC8C5F8}"/>
          </ac:spMkLst>
        </pc:spChg>
        <pc:spChg chg="mod">
          <ac:chgData name="Yoel Kortick" userId="167978f5-7f40-4909-85d5-d4149554ad4e" providerId="ADAL" clId="{51BF404D-1585-47D6-B338-44416ED0EECE}" dt="2023-08-22T10:18:58.581" v="44"/>
          <ac:spMkLst>
            <pc:docMk/>
            <pc:sldMk cId="2243976973" sldId="717"/>
            <ac:spMk id="3" creationId="{1EEC3019-2DBF-2204-71BC-BA22E9B7D6C8}"/>
          </ac:spMkLst>
        </pc:spChg>
      </pc:sldChg>
      <pc:sldChg chg="modSp del">
        <pc:chgData name="Yoel Kortick" userId="167978f5-7f40-4909-85d5-d4149554ad4e" providerId="ADAL" clId="{51BF404D-1585-47D6-B338-44416ED0EECE}" dt="2023-08-22T10:22:41.296" v="90" actId="47"/>
        <pc:sldMkLst>
          <pc:docMk/>
          <pc:sldMk cId="1436621193" sldId="718"/>
        </pc:sldMkLst>
        <pc:spChg chg="mod">
          <ac:chgData name="Yoel Kortick" userId="167978f5-7f40-4909-85d5-d4149554ad4e" providerId="ADAL" clId="{51BF404D-1585-47D6-B338-44416ED0EECE}" dt="2023-08-22T10:18:58.581" v="44"/>
          <ac:spMkLst>
            <pc:docMk/>
            <pc:sldMk cId="1436621193" sldId="718"/>
            <ac:spMk id="2" creationId="{FEDFB40A-FD68-C90C-FC94-AB562EC8C5F8}"/>
          </ac:spMkLst>
        </pc:spChg>
        <pc:spChg chg="mod">
          <ac:chgData name="Yoel Kortick" userId="167978f5-7f40-4909-85d5-d4149554ad4e" providerId="ADAL" clId="{51BF404D-1585-47D6-B338-44416ED0EECE}" dt="2023-08-22T10:18:58.581" v="44"/>
          <ac:spMkLst>
            <pc:docMk/>
            <pc:sldMk cId="1436621193" sldId="718"/>
            <ac:spMk id="3" creationId="{1EEC3019-2DBF-2204-71BC-BA22E9B7D6C8}"/>
          </ac:spMkLst>
        </pc:spChg>
      </pc:sldChg>
      <pc:sldChg chg="addSp delSp modSp mod">
        <pc:chgData name="Yoel Kortick" userId="167978f5-7f40-4909-85d5-d4149554ad4e" providerId="ADAL" clId="{51BF404D-1585-47D6-B338-44416ED0EECE}" dt="2023-08-22T11:00:47.037" v="494" actId="207"/>
        <pc:sldMkLst>
          <pc:docMk/>
          <pc:sldMk cId="867902494" sldId="725"/>
        </pc:sldMkLst>
        <pc:spChg chg="mod">
          <ac:chgData name="Yoel Kortick" userId="167978f5-7f40-4909-85d5-d4149554ad4e" providerId="ADAL" clId="{51BF404D-1585-47D6-B338-44416ED0EECE}" dt="2023-08-22T10:22:53.518" v="92"/>
          <ac:spMkLst>
            <pc:docMk/>
            <pc:sldMk cId="867902494" sldId="725"/>
            <ac:spMk id="2" creationId="{FEDFB40A-FD68-C90C-FC94-AB562EC8C5F8}"/>
          </ac:spMkLst>
        </pc:spChg>
        <pc:spChg chg="mod">
          <ac:chgData name="Yoel Kortick" userId="167978f5-7f40-4909-85d5-d4149554ad4e" providerId="ADAL" clId="{51BF404D-1585-47D6-B338-44416ED0EECE}" dt="2023-08-22T10:22:53.518" v="92"/>
          <ac:spMkLst>
            <pc:docMk/>
            <pc:sldMk cId="867902494" sldId="725"/>
            <ac:spMk id="3" creationId="{1EEC3019-2DBF-2204-71BC-BA22E9B7D6C8}"/>
          </ac:spMkLst>
        </pc:spChg>
        <pc:spChg chg="del">
          <ac:chgData name="Yoel Kortick" userId="167978f5-7f40-4909-85d5-d4149554ad4e" providerId="ADAL" clId="{51BF404D-1585-47D6-B338-44416ED0EECE}" dt="2023-08-22T10:23:38.087" v="102" actId="478"/>
          <ac:spMkLst>
            <pc:docMk/>
            <pc:sldMk cId="867902494" sldId="725"/>
            <ac:spMk id="6" creationId="{FC137B9D-CCE8-1D3B-4207-4576FC1D2AA9}"/>
          </ac:spMkLst>
        </pc:spChg>
        <pc:spChg chg="del">
          <ac:chgData name="Yoel Kortick" userId="167978f5-7f40-4909-85d5-d4149554ad4e" providerId="ADAL" clId="{51BF404D-1585-47D6-B338-44416ED0EECE}" dt="2023-08-22T10:23:38.087" v="102" actId="478"/>
          <ac:spMkLst>
            <pc:docMk/>
            <pc:sldMk cId="867902494" sldId="725"/>
            <ac:spMk id="7" creationId="{7D56C64B-E014-CCF3-8F92-123F1B498657}"/>
          </ac:spMkLst>
        </pc:spChg>
        <pc:spChg chg="add del mod">
          <ac:chgData name="Yoel Kortick" userId="167978f5-7f40-4909-85d5-d4149554ad4e" providerId="ADAL" clId="{51BF404D-1585-47D6-B338-44416ED0EECE}" dt="2023-08-22T10:23:41.079" v="103" actId="478"/>
          <ac:spMkLst>
            <pc:docMk/>
            <pc:sldMk cId="867902494" sldId="725"/>
            <ac:spMk id="9" creationId="{DF9F946C-7BC7-EE93-C531-4ABB4915D337}"/>
          </ac:spMkLst>
        </pc:spChg>
        <pc:spChg chg="add del mod">
          <ac:chgData name="Yoel Kortick" userId="167978f5-7f40-4909-85d5-d4149554ad4e" providerId="ADAL" clId="{51BF404D-1585-47D6-B338-44416ED0EECE}" dt="2023-08-22T10:25:20.659" v="117" actId="478"/>
          <ac:spMkLst>
            <pc:docMk/>
            <pc:sldMk cId="867902494" sldId="725"/>
            <ac:spMk id="11" creationId="{AF4E0E5A-591A-D942-BA1E-5636CEC749F7}"/>
          </ac:spMkLst>
        </pc:spChg>
        <pc:spChg chg="add mod">
          <ac:chgData name="Yoel Kortick" userId="167978f5-7f40-4909-85d5-d4149554ad4e" providerId="ADAL" clId="{51BF404D-1585-47D6-B338-44416ED0EECE}" dt="2023-08-22T11:00:47.037" v="494" actId="207"/>
          <ac:spMkLst>
            <pc:docMk/>
            <pc:sldMk cId="867902494" sldId="725"/>
            <ac:spMk id="12" creationId="{AB978D9C-6717-8B9C-A9F6-9C09DA518396}"/>
          </ac:spMkLst>
        </pc:spChg>
        <pc:spChg chg="add mod">
          <ac:chgData name="Yoel Kortick" userId="167978f5-7f40-4909-85d5-d4149554ad4e" providerId="ADAL" clId="{51BF404D-1585-47D6-B338-44416ED0EECE}" dt="2023-08-22T10:24:51.725" v="112" actId="14100"/>
          <ac:spMkLst>
            <pc:docMk/>
            <pc:sldMk cId="867902494" sldId="725"/>
            <ac:spMk id="17" creationId="{3FE64157-EA58-5F7A-EA30-902D51E3BCB5}"/>
          </ac:spMkLst>
        </pc:spChg>
        <pc:picChg chg="del">
          <ac:chgData name="Yoel Kortick" userId="167978f5-7f40-4909-85d5-d4149554ad4e" providerId="ADAL" clId="{51BF404D-1585-47D6-B338-44416ED0EECE}" dt="2023-08-22T10:23:38.087" v="102" actId="478"/>
          <ac:picMkLst>
            <pc:docMk/>
            <pc:sldMk cId="867902494" sldId="725"/>
            <ac:picMk id="5" creationId="{9A448246-153F-BE03-D051-0CA708733155}"/>
          </ac:picMkLst>
        </pc:picChg>
        <pc:picChg chg="add del mod">
          <ac:chgData name="Yoel Kortick" userId="167978f5-7f40-4909-85d5-d4149554ad4e" providerId="ADAL" clId="{51BF404D-1585-47D6-B338-44416ED0EECE}" dt="2023-08-22T10:23:49.298" v="105" actId="478"/>
          <ac:picMkLst>
            <pc:docMk/>
            <pc:sldMk cId="867902494" sldId="725"/>
            <ac:picMk id="10" creationId="{FB9CE518-43A0-2D10-E733-98A7DAA10E3C}"/>
          </ac:picMkLst>
        </pc:picChg>
        <pc:picChg chg="add mod ord">
          <ac:chgData name="Yoel Kortick" userId="167978f5-7f40-4909-85d5-d4149554ad4e" providerId="ADAL" clId="{51BF404D-1585-47D6-B338-44416ED0EECE}" dt="2023-08-22T10:25:22.545" v="118" actId="208"/>
          <ac:picMkLst>
            <pc:docMk/>
            <pc:sldMk cId="867902494" sldId="725"/>
            <ac:picMk id="16" creationId="{4BF62518-A838-81D2-11DF-25B8F1E25086}"/>
          </ac:picMkLst>
        </pc:picChg>
        <pc:cxnChg chg="add mod">
          <ac:chgData name="Yoel Kortick" userId="167978f5-7f40-4909-85d5-d4149554ad4e" providerId="ADAL" clId="{51BF404D-1585-47D6-B338-44416ED0EECE}" dt="2023-08-22T10:25:01.859" v="116" actId="14100"/>
          <ac:cxnSpMkLst>
            <pc:docMk/>
            <pc:sldMk cId="867902494" sldId="725"/>
            <ac:cxnSpMk id="14" creationId="{E74FBBDC-2ADA-A0EB-838B-A97DDBF8D966}"/>
          </ac:cxnSpMkLst>
        </pc:cxnChg>
        <pc:cxnChg chg="add del mod">
          <ac:chgData name="Yoel Kortick" userId="167978f5-7f40-4909-85d5-d4149554ad4e" providerId="ADAL" clId="{51BF404D-1585-47D6-B338-44416ED0EECE}" dt="2023-08-22T10:24:58.217" v="115" actId="478"/>
          <ac:cxnSpMkLst>
            <pc:docMk/>
            <pc:sldMk cId="867902494" sldId="725"/>
            <ac:cxnSpMk id="18" creationId="{312086AC-3356-E114-AAF2-D8E1BC438233}"/>
          </ac:cxnSpMkLst>
        </pc:cxnChg>
      </pc:sldChg>
      <pc:sldChg chg="addSp delSp modSp mod">
        <pc:chgData name="Yoel Kortick" userId="167978f5-7f40-4909-85d5-d4149554ad4e" providerId="ADAL" clId="{51BF404D-1585-47D6-B338-44416ED0EECE}" dt="2023-08-22T10:27:07.955" v="178" actId="1076"/>
        <pc:sldMkLst>
          <pc:docMk/>
          <pc:sldMk cId="4027746335" sldId="726"/>
        </pc:sldMkLst>
        <pc:spChg chg="mod">
          <ac:chgData name="Yoel Kortick" userId="167978f5-7f40-4909-85d5-d4149554ad4e" providerId="ADAL" clId="{51BF404D-1585-47D6-B338-44416ED0EECE}" dt="2023-08-22T10:22:53.518" v="92"/>
          <ac:spMkLst>
            <pc:docMk/>
            <pc:sldMk cId="4027746335" sldId="726"/>
            <ac:spMk id="2" creationId="{FEDFB40A-FD68-C90C-FC94-AB562EC8C5F8}"/>
          </ac:spMkLst>
        </pc:spChg>
        <pc:spChg chg="mod">
          <ac:chgData name="Yoel Kortick" userId="167978f5-7f40-4909-85d5-d4149554ad4e" providerId="ADAL" clId="{51BF404D-1585-47D6-B338-44416ED0EECE}" dt="2023-08-22T10:22:53.518" v="92"/>
          <ac:spMkLst>
            <pc:docMk/>
            <pc:sldMk cId="4027746335" sldId="726"/>
            <ac:spMk id="3" creationId="{1EEC3019-2DBF-2204-71BC-BA22E9B7D6C8}"/>
          </ac:spMkLst>
        </pc:spChg>
        <pc:spChg chg="mod">
          <ac:chgData name="Yoel Kortick" userId="167978f5-7f40-4909-85d5-d4149554ad4e" providerId="ADAL" clId="{51BF404D-1585-47D6-B338-44416ED0EECE}" dt="2023-08-22T10:26:57.736" v="154" actId="255"/>
          <ac:spMkLst>
            <pc:docMk/>
            <pc:sldMk cId="4027746335" sldId="726"/>
            <ac:spMk id="6" creationId="{FC137B9D-CCE8-1D3B-4207-4576FC1D2AA9}"/>
          </ac:spMkLst>
        </pc:spChg>
        <pc:spChg chg="mod">
          <ac:chgData name="Yoel Kortick" userId="167978f5-7f40-4909-85d5-d4149554ad4e" providerId="ADAL" clId="{51BF404D-1585-47D6-B338-44416ED0EECE}" dt="2023-08-22T10:27:04.282" v="177" actId="1036"/>
          <ac:spMkLst>
            <pc:docMk/>
            <pc:sldMk cId="4027746335" sldId="726"/>
            <ac:spMk id="9" creationId="{D8808D8A-0539-6C4F-89A8-B67C3D5D29B1}"/>
          </ac:spMkLst>
        </pc:spChg>
        <pc:spChg chg="del">
          <ac:chgData name="Yoel Kortick" userId="167978f5-7f40-4909-85d5-d4149554ad4e" providerId="ADAL" clId="{51BF404D-1585-47D6-B338-44416ED0EECE}" dt="2023-08-22T10:25:34.251" v="121" actId="478"/>
          <ac:spMkLst>
            <pc:docMk/>
            <pc:sldMk cId="4027746335" sldId="726"/>
            <ac:spMk id="10" creationId="{7B8C417F-6D9C-E947-8AB9-39EDDFE9F770}"/>
          </ac:spMkLst>
        </pc:spChg>
        <pc:picChg chg="add mod ord">
          <ac:chgData name="Yoel Kortick" userId="167978f5-7f40-4909-85d5-d4149554ad4e" providerId="ADAL" clId="{51BF404D-1585-47D6-B338-44416ED0EECE}" dt="2023-08-22T10:27:04.282" v="177" actId="1036"/>
          <ac:picMkLst>
            <pc:docMk/>
            <pc:sldMk cId="4027746335" sldId="726"/>
            <ac:picMk id="7" creationId="{3A8C5572-BE4C-D5AD-5A1D-ABBD8E44DE8D}"/>
          </ac:picMkLst>
        </pc:picChg>
        <pc:picChg chg="del">
          <ac:chgData name="Yoel Kortick" userId="167978f5-7f40-4909-85d5-d4149554ad4e" providerId="ADAL" clId="{51BF404D-1585-47D6-B338-44416ED0EECE}" dt="2023-08-22T10:25:31.796" v="120" actId="478"/>
          <ac:picMkLst>
            <pc:docMk/>
            <pc:sldMk cId="4027746335" sldId="726"/>
            <ac:picMk id="8" creationId="{40D9B13B-C8EB-849D-A3BE-8B324D958964}"/>
          </ac:picMkLst>
        </pc:picChg>
        <pc:cxnChg chg="mod">
          <ac:chgData name="Yoel Kortick" userId="167978f5-7f40-4909-85d5-d4149554ad4e" providerId="ADAL" clId="{51BF404D-1585-47D6-B338-44416ED0EECE}" dt="2023-08-22T10:27:07.955" v="178" actId="1076"/>
          <ac:cxnSpMkLst>
            <pc:docMk/>
            <pc:sldMk cId="4027746335" sldId="726"/>
            <ac:cxnSpMk id="11" creationId="{AAA9245C-0800-4879-3BBF-3F3D35B0DB40}"/>
          </ac:cxnSpMkLst>
        </pc:cxnChg>
      </pc:sldChg>
      <pc:sldChg chg="addSp delSp modSp mod">
        <pc:chgData name="Yoel Kortick" userId="167978f5-7f40-4909-85d5-d4149554ad4e" providerId="ADAL" clId="{51BF404D-1585-47D6-B338-44416ED0EECE}" dt="2023-08-22T10:28:19.513" v="190" actId="20577"/>
        <pc:sldMkLst>
          <pc:docMk/>
          <pc:sldMk cId="2556431815" sldId="727"/>
        </pc:sldMkLst>
        <pc:spChg chg="mod">
          <ac:chgData name="Yoel Kortick" userId="167978f5-7f40-4909-85d5-d4149554ad4e" providerId="ADAL" clId="{51BF404D-1585-47D6-B338-44416ED0EECE}" dt="2023-08-22T10:22:53.518" v="92"/>
          <ac:spMkLst>
            <pc:docMk/>
            <pc:sldMk cId="2556431815" sldId="727"/>
            <ac:spMk id="2" creationId="{FEDFB40A-FD68-C90C-FC94-AB562EC8C5F8}"/>
          </ac:spMkLst>
        </pc:spChg>
        <pc:spChg chg="mod">
          <ac:chgData name="Yoel Kortick" userId="167978f5-7f40-4909-85d5-d4149554ad4e" providerId="ADAL" clId="{51BF404D-1585-47D6-B338-44416ED0EECE}" dt="2023-08-22T10:22:53.518" v="92"/>
          <ac:spMkLst>
            <pc:docMk/>
            <pc:sldMk cId="2556431815" sldId="727"/>
            <ac:spMk id="3" creationId="{1EEC3019-2DBF-2204-71BC-BA22E9B7D6C8}"/>
          </ac:spMkLst>
        </pc:spChg>
        <pc:spChg chg="mod">
          <ac:chgData name="Yoel Kortick" userId="167978f5-7f40-4909-85d5-d4149554ad4e" providerId="ADAL" clId="{51BF404D-1585-47D6-B338-44416ED0EECE}" dt="2023-08-22T10:28:19.513" v="190" actId="20577"/>
          <ac:spMkLst>
            <pc:docMk/>
            <pc:sldMk cId="2556431815" sldId="727"/>
            <ac:spMk id="6" creationId="{FC137B9D-CCE8-1D3B-4207-4576FC1D2AA9}"/>
          </ac:spMkLst>
        </pc:spChg>
        <pc:spChg chg="add">
          <ac:chgData name="Yoel Kortick" userId="167978f5-7f40-4909-85d5-d4149554ad4e" providerId="ADAL" clId="{51BF404D-1585-47D6-B338-44416ED0EECE}" dt="2023-08-22T10:28:08.515" v="187" actId="11529"/>
          <ac:spMkLst>
            <pc:docMk/>
            <pc:sldMk cId="2556431815" sldId="727"/>
            <ac:spMk id="9" creationId="{34353F3A-B308-C987-CC86-F64001EABB8F}"/>
          </ac:spMkLst>
        </pc:spChg>
        <pc:picChg chg="del">
          <ac:chgData name="Yoel Kortick" userId="167978f5-7f40-4909-85d5-d4149554ad4e" providerId="ADAL" clId="{51BF404D-1585-47D6-B338-44416ED0EECE}" dt="2023-08-22T10:27:25.786" v="179" actId="478"/>
          <ac:picMkLst>
            <pc:docMk/>
            <pc:sldMk cId="2556431815" sldId="727"/>
            <ac:picMk id="5" creationId="{A306F55B-0CC4-A0C1-079C-6D5322D493F2}"/>
          </ac:picMkLst>
        </pc:picChg>
        <pc:picChg chg="add mod">
          <ac:chgData name="Yoel Kortick" userId="167978f5-7f40-4909-85d5-d4149554ad4e" providerId="ADAL" clId="{51BF404D-1585-47D6-B338-44416ED0EECE}" dt="2023-08-22T10:28:02.921" v="186" actId="208"/>
          <ac:picMkLst>
            <pc:docMk/>
            <pc:sldMk cId="2556431815" sldId="727"/>
            <ac:picMk id="8" creationId="{35CF1629-C220-77E5-1B59-AE120BD4A2A9}"/>
          </ac:picMkLst>
        </pc:picChg>
      </pc:sldChg>
      <pc:sldChg chg="addSp delSp modSp add mod">
        <pc:chgData name="Yoel Kortick" userId="167978f5-7f40-4909-85d5-d4149554ad4e" providerId="ADAL" clId="{51BF404D-1585-47D6-B338-44416ED0EECE}" dt="2023-08-22T10:29:15.627" v="201" actId="208"/>
        <pc:sldMkLst>
          <pc:docMk/>
          <pc:sldMk cId="2046408385" sldId="728"/>
        </pc:sldMkLst>
        <pc:spChg chg="mod">
          <ac:chgData name="Yoel Kortick" userId="167978f5-7f40-4909-85d5-d4149554ad4e" providerId="ADAL" clId="{51BF404D-1585-47D6-B338-44416ED0EECE}" dt="2023-08-22T10:28:42.068" v="193" actId="255"/>
          <ac:spMkLst>
            <pc:docMk/>
            <pc:sldMk cId="2046408385" sldId="728"/>
            <ac:spMk id="6" creationId="{FC137B9D-CCE8-1D3B-4207-4576FC1D2AA9}"/>
          </ac:spMkLst>
        </pc:spChg>
        <pc:spChg chg="mod">
          <ac:chgData name="Yoel Kortick" userId="167978f5-7f40-4909-85d5-d4149554ad4e" providerId="ADAL" clId="{51BF404D-1585-47D6-B338-44416ED0EECE}" dt="2023-08-22T10:29:14.155" v="200" actId="14100"/>
          <ac:spMkLst>
            <pc:docMk/>
            <pc:sldMk cId="2046408385" sldId="728"/>
            <ac:spMk id="9" creationId="{34353F3A-B308-C987-CC86-F64001EABB8F}"/>
          </ac:spMkLst>
        </pc:spChg>
        <pc:picChg chg="add mod ord">
          <ac:chgData name="Yoel Kortick" userId="167978f5-7f40-4909-85d5-d4149554ad4e" providerId="ADAL" clId="{51BF404D-1585-47D6-B338-44416ED0EECE}" dt="2023-08-22T10:29:15.627" v="201" actId="208"/>
          <ac:picMkLst>
            <pc:docMk/>
            <pc:sldMk cId="2046408385" sldId="728"/>
            <ac:picMk id="7" creationId="{FD889537-5B40-4BFC-1BC0-355B6E597889}"/>
          </ac:picMkLst>
        </pc:picChg>
        <pc:picChg chg="del">
          <ac:chgData name="Yoel Kortick" userId="167978f5-7f40-4909-85d5-d4149554ad4e" providerId="ADAL" clId="{51BF404D-1585-47D6-B338-44416ED0EECE}" dt="2023-08-22T10:29:02.694" v="194" actId="478"/>
          <ac:picMkLst>
            <pc:docMk/>
            <pc:sldMk cId="2046408385" sldId="728"/>
            <ac:picMk id="8" creationId="{35CF1629-C220-77E5-1B59-AE120BD4A2A9}"/>
          </ac:picMkLst>
        </pc:picChg>
      </pc:sldChg>
      <pc:sldChg chg="addSp delSp modSp add mod ord">
        <pc:chgData name="Yoel Kortick" userId="167978f5-7f40-4909-85d5-d4149554ad4e" providerId="ADAL" clId="{51BF404D-1585-47D6-B338-44416ED0EECE}" dt="2023-08-22T10:34:15.769" v="244" actId="14100"/>
        <pc:sldMkLst>
          <pc:docMk/>
          <pc:sldMk cId="805571093" sldId="729"/>
        </pc:sldMkLst>
        <pc:spChg chg="mod">
          <ac:chgData name="Yoel Kortick" userId="167978f5-7f40-4909-85d5-d4149554ad4e" providerId="ADAL" clId="{51BF404D-1585-47D6-B338-44416ED0EECE}" dt="2023-08-22T10:33:41.700" v="237" actId="255"/>
          <ac:spMkLst>
            <pc:docMk/>
            <pc:sldMk cId="805571093" sldId="729"/>
            <ac:spMk id="6" creationId="{FC137B9D-CCE8-1D3B-4207-4576FC1D2AA9}"/>
          </ac:spMkLst>
        </pc:spChg>
        <pc:spChg chg="mod">
          <ac:chgData name="Yoel Kortick" userId="167978f5-7f40-4909-85d5-d4149554ad4e" providerId="ADAL" clId="{51BF404D-1585-47D6-B338-44416ED0EECE}" dt="2023-08-22T10:34:15.769" v="244" actId="14100"/>
          <ac:spMkLst>
            <pc:docMk/>
            <pc:sldMk cId="805571093" sldId="729"/>
            <ac:spMk id="9" creationId="{34353F3A-B308-C987-CC86-F64001EABB8F}"/>
          </ac:spMkLst>
        </pc:spChg>
        <pc:picChg chg="del">
          <ac:chgData name="Yoel Kortick" userId="167978f5-7f40-4909-85d5-d4149554ad4e" providerId="ADAL" clId="{51BF404D-1585-47D6-B338-44416ED0EECE}" dt="2023-08-22T10:29:59.247" v="213" actId="478"/>
          <ac:picMkLst>
            <pc:docMk/>
            <pc:sldMk cId="805571093" sldId="729"/>
            <ac:picMk id="7" creationId="{FD889537-5B40-4BFC-1BC0-355B6E597889}"/>
          </ac:picMkLst>
        </pc:picChg>
        <pc:picChg chg="add mod ord">
          <ac:chgData name="Yoel Kortick" userId="167978f5-7f40-4909-85d5-d4149554ad4e" providerId="ADAL" clId="{51BF404D-1585-47D6-B338-44416ED0EECE}" dt="2023-08-22T10:34:07.964" v="242" actId="167"/>
          <ac:picMkLst>
            <pc:docMk/>
            <pc:sldMk cId="805571093" sldId="729"/>
            <ac:picMk id="8" creationId="{A9C2BEBD-10ED-60EF-C8CE-5BF97022DE3D}"/>
          </ac:picMkLst>
        </pc:picChg>
      </pc:sldChg>
      <pc:sldChg chg="addSp delSp modSp add mod">
        <pc:chgData name="Yoel Kortick" userId="167978f5-7f40-4909-85d5-d4149554ad4e" providerId="ADAL" clId="{51BF404D-1585-47D6-B338-44416ED0EECE}" dt="2023-08-22T10:32:47.323" v="233" actId="208"/>
        <pc:sldMkLst>
          <pc:docMk/>
          <pc:sldMk cId="3319237572" sldId="730"/>
        </pc:sldMkLst>
        <pc:spChg chg="mod">
          <ac:chgData name="Yoel Kortick" userId="167978f5-7f40-4909-85d5-d4149554ad4e" providerId="ADAL" clId="{51BF404D-1585-47D6-B338-44416ED0EECE}" dt="2023-08-22T10:32:20.119" v="215" actId="14100"/>
          <ac:spMkLst>
            <pc:docMk/>
            <pc:sldMk cId="3319237572" sldId="730"/>
            <ac:spMk id="6" creationId="{FC137B9D-CCE8-1D3B-4207-4576FC1D2AA9}"/>
          </ac:spMkLst>
        </pc:spChg>
        <pc:spChg chg="mod">
          <ac:chgData name="Yoel Kortick" userId="167978f5-7f40-4909-85d5-d4149554ad4e" providerId="ADAL" clId="{51BF404D-1585-47D6-B338-44416ED0EECE}" dt="2023-08-22T10:32:45.129" v="232" actId="1035"/>
          <ac:spMkLst>
            <pc:docMk/>
            <pc:sldMk cId="3319237572" sldId="730"/>
            <ac:spMk id="9" creationId="{34353F3A-B308-C987-CC86-F64001EABB8F}"/>
          </ac:spMkLst>
        </pc:spChg>
        <pc:picChg chg="del">
          <ac:chgData name="Yoel Kortick" userId="167978f5-7f40-4909-85d5-d4149554ad4e" providerId="ADAL" clId="{51BF404D-1585-47D6-B338-44416ED0EECE}" dt="2023-08-22T10:32:23.880" v="216" actId="478"/>
          <ac:picMkLst>
            <pc:docMk/>
            <pc:sldMk cId="3319237572" sldId="730"/>
            <ac:picMk id="7" creationId="{FD889537-5B40-4BFC-1BC0-355B6E597889}"/>
          </ac:picMkLst>
        </pc:picChg>
        <pc:picChg chg="add mod ord">
          <ac:chgData name="Yoel Kortick" userId="167978f5-7f40-4909-85d5-d4149554ad4e" providerId="ADAL" clId="{51BF404D-1585-47D6-B338-44416ED0EECE}" dt="2023-08-22T10:32:47.323" v="233" actId="208"/>
          <ac:picMkLst>
            <pc:docMk/>
            <pc:sldMk cId="3319237572" sldId="730"/>
            <ac:picMk id="8" creationId="{5F16724C-EDC1-F157-5EFB-A3DE95849D2C}"/>
          </ac:picMkLst>
        </pc:picChg>
      </pc:sldChg>
      <pc:sldChg chg="addSp delSp modSp add mod">
        <pc:chgData name="Yoel Kortick" userId="167978f5-7f40-4909-85d5-d4149554ad4e" providerId="ADAL" clId="{51BF404D-1585-47D6-B338-44416ED0EECE}" dt="2023-08-22T10:35:21.129" v="254" actId="14100"/>
        <pc:sldMkLst>
          <pc:docMk/>
          <pc:sldMk cId="2505561883" sldId="731"/>
        </pc:sldMkLst>
        <pc:spChg chg="mod">
          <ac:chgData name="Yoel Kortick" userId="167978f5-7f40-4909-85d5-d4149554ad4e" providerId="ADAL" clId="{51BF404D-1585-47D6-B338-44416ED0EECE}" dt="2023-08-22T10:34:42.219" v="247" actId="255"/>
          <ac:spMkLst>
            <pc:docMk/>
            <pc:sldMk cId="2505561883" sldId="731"/>
            <ac:spMk id="6" creationId="{FC137B9D-CCE8-1D3B-4207-4576FC1D2AA9}"/>
          </ac:spMkLst>
        </pc:spChg>
        <pc:spChg chg="mod">
          <ac:chgData name="Yoel Kortick" userId="167978f5-7f40-4909-85d5-d4149554ad4e" providerId="ADAL" clId="{51BF404D-1585-47D6-B338-44416ED0EECE}" dt="2023-08-22T10:35:21.129" v="254" actId="14100"/>
          <ac:spMkLst>
            <pc:docMk/>
            <pc:sldMk cId="2505561883" sldId="731"/>
            <ac:spMk id="9" creationId="{34353F3A-B308-C987-CC86-F64001EABB8F}"/>
          </ac:spMkLst>
        </pc:spChg>
        <pc:picChg chg="add mod ord">
          <ac:chgData name="Yoel Kortick" userId="167978f5-7f40-4909-85d5-d4149554ad4e" providerId="ADAL" clId="{51BF404D-1585-47D6-B338-44416ED0EECE}" dt="2023-08-22T10:35:17.194" v="252" actId="167"/>
          <ac:picMkLst>
            <pc:docMk/>
            <pc:sldMk cId="2505561883" sldId="731"/>
            <ac:picMk id="7" creationId="{C7F86F29-E501-2A33-B518-B72045B52A9A}"/>
          </ac:picMkLst>
        </pc:picChg>
        <pc:picChg chg="del">
          <ac:chgData name="Yoel Kortick" userId="167978f5-7f40-4909-85d5-d4149554ad4e" providerId="ADAL" clId="{51BF404D-1585-47D6-B338-44416ED0EECE}" dt="2023-08-22T10:35:11.492" v="248" actId="478"/>
          <ac:picMkLst>
            <pc:docMk/>
            <pc:sldMk cId="2505561883" sldId="731"/>
            <ac:picMk id="8" creationId="{A9C2BEBD-10ED-60EF-C8CE-5BF97022DE3D}"/>
          </ac:picMkLst>
        </pc:picChg>
      </pc:sldChg>
      <pc:sldChg chg="modSp del">
        <pc:chgData name="Yoel Kortick" userId="167978f5-7f40-4909-85d5-d4149554ad4e" providerId="ADAL" clId="{51BF404D-1585-47D6-B338-44416ED0EECE}" dt="2023-08-22T10:22:41.696" v="91" actId="47"/>
        <pc:sldMkLst>
          <pc:docMk/>
          <pc:sldMk cId="2854090174" sldId="731"/>
        </pc:sldMkLst>
        <pc:spChg chg="mod">
          <ac:chgData name="Yoel Kortick" userId="167978f5-7f40-4909-85d5-d4149554ad4e" providerId="ADAL" clId="{51BF404D-1585-47D6-B338-44416ED0EECE}" dt="2023-08-22T10:18:58.581" v="44"/>
          <ac:spMkLst>
            <pc:docMk/>
            <pc:sldMk cId="2854090174" sldId="731"/>
            <ac:spMk id="2" creationId="{FEDFB40A-FD68-C90C-FC94-AB562EC8C5F8}"/>
          </ac:spMkLst>
        </pc:spChg>
        <pc:spChg chg="mod">
          <ac:chgData name="Yoel Kortick" userId="167978f5-7f40-4909-85d5-d4149554ad4e" providerId="ADAL" clId="{51BF404D-1585-47D6-B338-44416ED0EECE}" dt="2023-08-22T10:18:58.581" v="44"/>
          <ac:spMkLst>
            <pc:docMk/>
            <pc:sldMk cId="2854090174" sldId="731"/>
            <ac:spMk id="3" creationId="{1EEC3019-2DBF-2204-71BC-BA22E9B7D6C8}"/>
          </ac:spMkLst>
        </pc:spChg>
      </pc:sldChg>
      <pc:sldChg chg="modSp add mod">
        <pc:chgData name="Yoel Kortick" userId="167978f5-7f40-4909-85d5-d4149554ad4e" providerId="ADAL" clId="{51BF404D-1585-47D6-B338-44416ED0EECE}" dt="2023-08-22T10:35:52.717" v="256"/>
        <pc:sldMkLst>
          <pc:docMk/>
          <pc:sldMk cId="129374324" sldId="732"/>
        </pc:sldMkLst>
        <pc:spChg chg="mod">
          <ac:chgData name="Yoel Kortick" userId="167978f5-7f40-4909-85d5-d4149554ad4e" providerId="ADAL" clId="{51BF404D-1585-47D6-B338-44416ED0EECE}" dt="2023-08-22T10:35:52.717" v="256"/>
          <ac:spMkLst>
            <pc:docMk/>
            <pc:sldMk cId="129374324" sldId="732"/>
            <ac:spMk id="3" creationId="{C0DC44FE-FE73-18C6-BA0D-39ADF9F4DAF5}"/>
          </ac:spMkLst>
        </pc:spChg>
      </pc:sldChg>
      <pc:sldChg chg="addSp delSp modSp add mod">
        <pc:chgData name="Yoel Kortick" userId="167978f5-7f40-4909-85d5-d4149554ad4e" providerId="ADAL" clId="{51BF404D-1585-47D6-B338-44416ED0EECE}" dt="2023-08-22T10:39:09.754" v="293" actId="167"/>
        <pc:sldMkLst>
          <pc:docMk/>
          <pc:sldMk cId="2634534753" sldId="733"/>
        </pc:sldMkLst>
        <pc:spChg chg="mod">
          <ac:chgData name="Yoel Kortick" userId="167978f5-7f40-4909-85d5-d4149554ad4e" providerId="ADAL" clId="{51BF404D-1585-47D6-B338-44416ED0EECE}" dt="2023-08-22T10:37:46.398" v="276"/>
          <ac:spMkLst>
            <pc:docMk/>
            <pc:sldMk cId="2634534753" sldId="733"/>
            <ac:spMk id="2" creationId="{FEDFB40A-FD68-C90C-FC94-AB562EC8C5F8}"/>
          </ac:spMkLst>
        </pc:spChg>
        <pc:spChg chg="mod">
          <ac:chgData name="Yoel Kortick" userId="167978f5-7f40-4909-85d5-d4149554ad4e" providerId="ADAL" clId="{51BF404D-1585-47D6-B338-44416ED0EECE}" dt="2023-08-22T10:36:12.409" v="258" actId="113"/>
          <ac:spMkLst>
            <pc:docMk/>
            <pc:sldMk cId="2634534753" sldId="733"/>
            <ac:spMk id="3" creationId="{1EEC3019-2DBF-2204-71BC-BA22E9B7D6C8}"/>
          </ac:spMkLst>
        </pc:spChg>
        <pc:spChg chg="mod">
          <ac:chgData name="Yoel Kortick" userId="167978f5-7f40-4909-85d5-d4149554ad4e" providerId="ADAL" clId="{51BF404D-1585-47D6-B338-44416ED0EECE}" dt="2023-08-22T10:36:49.270" v="270" actId="14100"/>
          <ac:spMkLst>
            <pc:docMk/>
            <pc:sldMk cId="2634534753" sldId="733"/>
            <ac:spMk id="6" creationId="{FC137B9D-CCE8-1D3B-4207-4576FC1D2AA9}"/>
          </ac:spMkLst>
        </pc:spChg>
        <pc:spChg chg="add mod">
          <ac:chgData name="Yoel Kortick" userId="167978f5-7f40-4909-85d5-d4149554ad4e" providerId="ADAL" clId="{51BF404D-1585-47D6-B338-44416ED0EECE}" dt="2023-08-22T10:39:01.274" v="290" actId="1076"/>
          <ac:spMkLst>
            <pc:docMk/>
            <pc:sldMk cId="2634534753" sldId="733"/>
            <ac:spMk id="8" creationId="{74860994-6169-39CB-12BA-56A46B32927A}"/>
          </ac:spMkLst>
        </pc:spChg>
        <pc:spChg chg="del">
          <ac:chgData name="Yoel Kortick" userId="167978f5-7f40-4909-85d5-d4149554ad4e" providerId="ADAL" clId="{51BF404D-1585-47D6-B338-44416ED0EECE}" dt="2023-08-22T10:36:29.736" v="259" actId="478"/>
          <ac:spMkLst>
            <pc:docMk/>
            <pc:sldMk cId="2634534753" sldId="733"/>
            <ac:spMk id="9" creationId="{984FE1C3-2CCD-8484-9454-4B7B7F0671F0}"/>
          </ac:spMkLst>
        </pc:spChg>
        <pc:spChg chg="add mod">
          <ac:chgData name="Yoel Kortick" userId="167978f5-7f40-4909-85d5-d4149554ad4e" providerId="ADAL" clId="{51BF404D-1585-47D6-B338-44416ED0EECE}" dt="2023-08-22T10:38:36.229" v="284" actId="14100"/>
          <ac:spMkLst>
            <pc:docMk/>
            <pc:sldMk cId="2634534753" sldId="733"/>
            <ac:spMk id="10" creationId="{60EE6CBE-1491-0321-A808-CAC700B80FC3}"/>
          </ac:spMkLst>
        </pc:spChg>
        <pc:spChg chg="del">
          <ac:chgData name="Yoel Kortick" userId="167978f5-7f40-4909-85d5-d4149554ad4e" providerId="ADAL" clId="{51BF404D-1585-47D6-B338-44416ED0EECE}" dt="2023-08-22T10:36:29.736" v="259" actId="478"/>
          <ac:spMkLst>
            <pc:docMk/>
            <pc:sldMk cId="2634534753" sldId="733"/>
            <ac:spMk id="12" creationId="{15CE0FE5-431E-9392-DCBB-1A87FB29352D}"/>
          </ac:spMkLst>
        </pc:spChg>
        <pc:picChg chg="add del mod ord">
          <ac:chgData name="Yoel Kortick" userId="167978f5-7f40-4909-85d5-d4149554ad4e" providerId="ADAL" clId="{51BF404D-1585-47D6-B338-44416ED0EECE}" dt="2023-08-22T10:38:52.467" v="285" actId="478"/>
          <ac:picMkLst>
            <pc:docMk/>
            <pc:sldMk cId="2634534753" sldId="733"/>
            <ac:picMk id="7" creationId="{DC983AA1-F087-2513-81A4-F491118A27DA}"/>
          </ac:picMkLst>
        </pc:picChg>
        <pc:picChg chg="del">
          <ac:chgData name="Yoel Kortick" userId="167978f5-7f40-4909-85d5-d4149554ad4e" providerId="ADAL" clId="{51BF404D-1585-47D6-B338-44416ED0EECE}" dt="2023-08-22T10:36:29.736" v="259" actId="478"/>
          <ac:picMkLst>
            <pc:docMk/>
            <pc:sldMk cId="2634534753" sldId="733"/>
            <ac:picMk id="15" creationId="{B0D8D8F5-2EA8-CA03-214D-6904523EEE46}"/>
          </ac:picMkLst>
        </pc:picChg>
        <pc:picChg chg="add mod ord">
          <ac:chgData name="Yoel Kortick" userId="167978f5-7f40-4909-85d5-d4149554ad4e" providerId="ADAL" clId="{51BF404D-1585-47D6-B338-44416ED0EECE}" dt="2023-08-22T10:39:09.754" v="293" actId="167"/>
          <ac:picMkLst>
            <pc:docMk/>
            <pc:sldMk cId="2634534753" sldId="733"/>
            <ac:picMk id="17" creationId="{D94F90A8-4D5B-4F1B-2D0C-72B4B64345B1}"/>
          </ac:picMkLst>
        </pc:picChg>
        <pc:cxnChg chg="add mod">
          <ac:chgData name="Yoel Kortick" userId="167978f5-7f40-4909-85d5-d4149554ad4e" providerId="ADAL" clId="{51BF404D-1585-47D6-B338-44416ED0EECE}" dt="2023-08-22T10:39:07.212" v="292" actId="14100"/>
          <ac:cxnSpMkLst>
            <pc:docMk/>
            <pc:sldMk cId="2634534753" sldId="733"/>
            <ac:cxnSpMk id="11" creationId="{218833A8-39FB-D970-FB53-EFDDB2B1B41A}"/>
          </ac:cxnSpMkLst>
        </pc:cxnChg>
      </pc:sldChg>
      <pc:sldChg chg="add del">
        <pc:chgData name="Yoel Kortick" userId="167978f5-7f40-4909-85d5-d4149554ad4e" providerId="ADAL" clId="{51BF404D-1585-47D6-B338-44416ED0EECE}" dt="2023-08-22T10:38:12.543" v="281" actId="47"/>
        <pc:sldMkLst>
          <pc:docMk/>
          <pc:sldMk cId="3804756977" sldId="734"/>
        </pc:sldMkLst>
      </pc:sldChg>
      <pc:sldChg chg="addSp modSp add mod">
        <pc:chgData name="Yoel Kortick" userId="167978f5-7f40-4909-85d5-d4149554ad4e" providerId="ADAL" clId="{51BF404D-1585-47D6-B338-44416ED0EECE}" dt="2023-08-22T10:42:33.568" v="330" actId="404"/>
        <pc:sldMkLst>
          <pc:docMk/>
          <pc:sldMk cId="2156191747" sldId="735"/>
        </pc:sldMkLst>
        <pc:spChg chg="mod">
          <ac:chgData name="Yoel Kortick" userId="167978f5-7f40-4909-85d5-d4149554ad4e" providerId="ADAL" clId="{51BF404D-1585-47D6-B338-44416ED0EECE}" dt="2023-08-22T10:37:50.136" v="277"/>
          <ac:spMkLst>
            <pc:docMk/>
            <pc:sldMk cId="2156191747" sldId="735"/>
            <ac:spMk id="2" creationId="{FEDFB40A-FD68-C90C-FC94-AB562EC8C5F8}"/>
          </ac:spMkLst>
        </pc:spChg>
        <pc:spChg chg="mod">
          <ac:chgData name="Yoel Kortick" userId="167978f5-7f40-4909-85d5-d4149554ad4e" providerId="ADAL" clId="{51BF404D-1585-47D6-B338-44416ED0EECE}" dt="2023-08-22T10:42:33.568" v="330" actId="404"/>
          <ac:spMkLst>
            <pc:docMk/>
            <pc:sldMk cId="2156191747" sldId="735"/>
            <ac:spMk id="6" creationId="{FC137B9D-CCE8-1D3B-4207-4576FC1D2AA9}"/>
          </ac:spMkLst>
        </pc:spChg>
        <pc:spChg chg="add mod">
          <ac:chgData name="Yoel Kortick" userId="167978f5-7f40-4909-85d5-d4149554ad4e" providerId="ADAL" clId="{51BF404D-1585-47D6-B338-44416ED0EECE}" dt="2023-08-22T10:42:01.861" v="328" actId="20577"/>
          <ac:spMkLst>
            <pc:docMk/>
            <pc:sldMk cId="2156191747" sldId="735"/>
            <ac:spMk id="8" creationId="{17AA2CA0-560E-3BE4-4526-5BACE8229137}"/>
          </ac:spMkLst>
        </pc:spChg>
        <pc:spChg chg="add mod">
          <ac:chgData name="Yoel Kortick" userId="167978f5-7f40-4909-85d5-d4149554ad4e" providerId="ADAL" clId="{51BF404D-1585-47D6-B338-44416ED0EECE}" dt="2023-08-22T10:41:15.047" v="316" actId="1582"/>
          <ac:spMkLst>
            <pc:docMk/>
            <pc:sldMk cId="2156191747" sldId="735"/>
            <ac:spMk id="9" creationId="{F32E192E-EC7C-54D6-1FBE-43819F38F04F}"/>
          </ac:spMkLst>
        </pc:spChg>
        <pc:picChg chg="add mod">
          <ac:chgData name="Yoel Kortick" userId="167978f5-7f40-4909-85d5-d4149554ad4e" providerId="ADAL" clId="{51BF404D-1585-47D6-B338-44416ED0EECE}" dt="2023-08-22T10:40:38.644" v="310" actId="208"/>
          <ac:picMkLst>
            <pc:docMk/>
            <pc:sldMk cId="2156191747" sldId="735"/>
            <ac:picMk id="7" creationId="{431B363E-0DFC-B514-320F-0705C3ECB2A9}"/>
          </ac:picMkLst>
        </pc:picChg>
        <pc:cxnChg chg="add mod">
          <ac:chgData name="Yoel Kortick" userId="167978f5-7f40-4909-85d5-d4149554ad4e" providerId="ADAL" clId="{51BF404D-1585-47D6-B338-44416ED0EECE}" dt="2023-08-22T10:41:18.925" v="317" actId="14100"/>
          <ac:cxnSpMkLst>
            <pc:docMk/>
            <pc:sldMk cId="2156191747" sldId="735"/>
            <ac:cxnSpMk id="10" creationId="{B9728A97-E4A5-E94A-A647-D6C2916030E5}"/>
          </ac:cxnSpMkLst>
        </pc:cxnChg>
        <pc:cxnChg chg="add mod">
          <ac:chgData name="Yoel Kortick" userId="167978f5-7f40-4909-85d5-d4149554ad4e" providerId="ADAL" clId="{51BF404D-1585-47D6-B338-44416ED0EECE}" dt="2023-08-22T10:41:01.978" v="312" actId="1076"/>
          <ac:cxnSpMkLst>
            <pc:docMk/>
            <pc:sldMk cId="2156191747" sldId="735"/>
            <ac:cxnSpMk id="11" creationId="{528D0249-D4CF-D971-7A69-AC756DDBFA83}"/>
          </ac:cxnSpMkLst>
        </pc:cxnChg>
        <pc:cxnChg chg="add mod">
          <ac:chgData name="Yoel Kortick" userId="167978f5-7f40-4909-85d5-d4149554ad4e" providerId="ADAL" clId="{51BF404D-1585-47D6-B338-44416ED0EECE}" dt="2023-08-22T10:41:50.781" v="325" actId="1076"/>
          <ac:cxnSpMkLst>
            <pc:docMk/>
            <pc:sldMk cId="2156191747" sldId="735"/>
            <ac:cxnSpMk id="12" creationId="{C51F52AB-8636-57F8-B327-3140AE84D9DF}"/>
          </ac:cxnSpMkLst>
        </pc:cxnChg>
        <pc:cxnChg chg="add mod">
          <ac:chgData name="Yoel Kortick" userId="167978f5-7f40-4909-85d5-d4149554ad4e" providerId="ADAL" clId="{51BF404D-1585-47D6-B338-44416ED0EECE}" dt="2023-08-22T10:41:53.071" v="326" actId="1076"/>
          <ac:cxnSpMkLst>
            <pc:docMk/>
            <pc:sldMk cId="2156191747" sldId="735"/>
            <ac:cxnSpMk id="14" creationId="{84ECDCFC-89D9-340B-1C72-A535172F26C2}"/>
          </ac:cxnSpMkLst>
        </pc:cxnChg>
        <pc:cxnChg chg="add mod">
          <ac:chgData name="Yoel Kortick" userId="167978f5-7f40-4909-85d5-d4149554ad4e" providerId="ADAL" clId="{51BF404D-1585-47D6-B338-44416ED0EECE}" dt="2023-08-22T10:41:43.798" v="324" actId="1036"/>
          <ac:cxnSpMkLst>
            <pc:docMk/>
            <pc:sldMk cId="2156191747" sldId="735"/>
            <ac:cxnSpMk id="15" creationId="{ED9B9D81-1FAE-1636-EBD2-F58DF5FE1108}"/>
          </ac:cxnSpMkLst>
        </pc:cxnChg>
        <pc:cxnChg chg="add mod">
          <ac:chgData name="Yoel Kortick" userId="167978f5-7f40-4909-85d5-d4149554ad4e" providerId="ADAL" clId="{51BF404D-1585-47D6-B338-44416ED0EECE}" dt="2023-08-22T10:42:23.505" v="329" actId="1076"/>
          <ac:cxnSpMkLst>
            <pc:docMk/>
            <pc:sldMk cId="2156191747" sldId="735"/>
            <ac:cxnSpMk id="16" creationId="{8CBC2693-65C8-A3E8-4837-CDCB8B634257}"/>
          </ac:cxnSpMkLst>
        </pc:cxnChg>
      </pc:sldChg>
      <pc:sldChg chg="modSp add mod">
        <pc:chgData name="Yoel Kortick" userId="167978f5-7f40-4909-85d5-d4149554ad4e" providerId="ADAL" clId="{51BF404D-1585-47D6-B338-44416ED0EECE}" dt="2023-08-22T10:43:04.273" v="339" actId="20577"/>
        <pc:sldMkLst>
          <pc:docMk/>
          <pc:sldMk cId="2382198770" sldId="736"/>
        </pc:sldMkLst>
        <pc:spChg chg="mod">
          <ac:chgData name="Yoel Kortick" userId="167978f5-7f40-4909-85d5-d4149554ad4e" providerId="ADAL" clId="{51BF404D-1585-47D6-B338-44416ED0EECE}" dt="2023-08-22T10:43:04.273" v="339" actId="20577"/>
          <ac:spMkLst>
            <pc:docMk/>
            <pc:sldMk cId="2382198770" sldId="736"/>
            <ac:spMk id="3" creationId="{C0DC44FE-FE73-18C6-BA0D-39ADF9F4DAF5}"/>
          </ac:spMkLst>
        </pc:spChg>
      </pc:sldChg>
      <pc:sldChg chg="modSp add del mod">
        <pc:chgData name="Yoel Kortick" userId="167978f5-7f40-4909-85d5-d4149554ad4e" providerId="ADAL" clId="{51BF404D-1585-47D6-B338-44416ED0EECE}" dt="2023-08-22T10:42:55.992" v="331" actId="47"/>
        <pc:sldMkLst>
          <pc:docMk/>
          <pc:sldMk cId="2875300397" sldId="736"/>
        </pc:sldMkLst>
        <pc:spChg chg="mod">
          <ac:chgData name="Yoel Kortick" userId="167978f5-7f40-4909-85d5-d4149554ad4e" providerId="ADAL" clId="{51BF404D-1585-47D6-B338-44416ED0EECE}" dt="2023-08-22T10:38:04.950" v="280"/>
          <ac:spMkLst>
            <pc:docMk/>
            <pc:sldMk cId="2875300397" sldId="736"/>
            <ac:spMk id="2" creationId="{FEDFB40A-FD68-C90C-FC94-AB562EC8C5F8}"/>
          </ac:spMkLst>
        </pc:spChg>
      </pc:sldChg>
      <pc:sldChg chg="addSp delSp modSp add mod">
        <pc:chgData name="Yoel Kortick" userId="167978f5-7f40-4909-85d5-d4149554ad4e" providerId="ADAL" clId="{51BF404D-1585-47D6-B338-44416ED0EECE}" dt="2023-08-22T10:44:40.216" v="386" actId="208"/>
        <pc:sldMkLst>
          <pc:docMk/>
          <pc:sldMk cId="1070335437" sldId="737"/>
        </pc:sldMkLst>
        <pc:spChg chg="mod">
          <ac:chgData name="Yoel Kortick" userId="167978f5-7f40-4909-85d5-d4149554ad4e" providerId="ADAL" clId="{51BF404D-1585-47D6-B338-44416ED0EECE}" dt="2023-08-22T10:43:27.349" v="353" actId="20577"/>
          <ac:spMkLst>
            <pc:docMk/>
            <pc:sldMk cId="1070335437" sldId="737"/>
            <ac:spMk id="2" creationId="{FEDFB40A-FD68-C90C-FC94-AB562EC8C5F8}"/>
          </ac:spMkLst>
        </pc:spChg>
        <pc:spChg chg="mod">
          <ac:chgData name="Yoel Kortick" userId="167978f5-7f40-4909-85d5-d4149554ad4e" providerId="ADAL" clId="{51BF404D-1585-47D6-B338-44416ED0EECE}" dt="2023-08-22T10:43:21.168" v="348" actId="6549"/>
          <ac:spMkLst>
            <pc:docMk/>
            <pc:sldMk cId="1070335437" sldId="737"/>
            <ac:spMk id="3" creationId="{1EEC3019-2DBF-2204-71BC-BA22E9B7D6C8}"/>
          </ac:spMkLst>
        </pc:spChg>
        <pc:spChg chg="mod">
          <ac:chgData name="Yoel Kortick" userId="167978f5-7f40-4909-85d5-d4149554ad4e" providerId="ADAL" clId="{51BF404D-1585-47D6-B338-44416ED0EECE}" dt="2023-08-22T10:44:14.940" v="373" actId="6549"/>
          <ac:spMkLst>
            <pc:docMk/>
            <pc:sldMk cId="1070335437" sldId="737"/>
            <ac:spMk id="6" creationId="{FC137B9D-CCE8-1D3B-4207-4576FC1D2AA9}"/>
          </ac:spMkLst>
        </pc:spChg>
        <pc:spChg chg="del">
          <ac:chgData name="Yoel Kortick" userId="167978f5-7f40-4909-85d5-d4149554ad4e" providerId="ADAL" clId="{51BF404D-1585-47D6-B338-44416ED0EECE}" dt="2023-08-22T10:43:12.525" v="340" actId="478"/>
          <ac:spMkLst>
            <pc:docMk/>
            <pc:sldMk cId="1070335437" sldId="737"/>
            <ac:spMk id="8" creationId="{17AA2CA0-560E-3BE4-4526-5BACE8229137}"/>
          </ac:spMkLst>
        </pc:spChg>
        <pc:spChg chg="del">
          <ac:chgData name="Yoel Kortick" userId="167978f5-7f40-4909-85d5-d4149554ad4e" providerId="ADAL" clId="{51BF404D-1585-47D6-B338-44416ED0EECE}" dt="2023-08-22T10:43:12.525" v="340" actId="478"/>
          <ac:spMkLst>
            <pc:docMk/>
            <pc:sldMk cId="1070335437" sldId="737"/>
            <ac:spMk id="9" creationId="{F32E192E-EC7C-54D6-1FBE-43819F38F04F}"/>
          </ac:spMkLst>
        </pc:spChg>
        <pc:spChg chg="add mod">
          <ac:chgData name="Yoel Kortick" userId="167978f5-7f40-4909-85d5-d4149554ad4e" providerId="ADAL" clId="{51BF404D-1585-47D6-B338-44416ED0EECE}" dt="2023-08-22T10:44:37.412" v="385" actId="1037"/>
          <ac:spMkLst>
            <pc:docMk/>
            <pc:sldMk cId="1070335437" sldId="737"/>
            <ac:spMk id="18" creationId="{B00ED5CF-80F7-AA37-A4DD-904E2C9E0539}"/>
          </ac:spMkLst>
        </pc:spChg>
        <pc:picChg chg="del">
          <ac:chgData name="Yoel Kortick" userId="167978f5-7f40-4909-85d5-d4149554ad4e" providerId="ADAL" clId="{51BF404D-1585-47D6-B338-44416ED0EECE}" dt="2023-08-22T10:43:12.525" v="340" actId="478"/>
          <ac:picMkLst>
            <pc:docMk/>
            <pc:sldMk cId="1070335437" sldId="737"/>
            <ac:picMk id="7" creationId="{431B363E-0DFC-B514-320F-0705C3ECB2A9}"/>
          </ac:picMkLst>
        </pc:picChg>
        <pc:picChg chg="add mod ord">
          <ac:chgData name="Yoel Kortick" userId="167978f5-7f40-4909-85d5-d4149554ad4e" providerId="ADAL" clId="{51BF404D-1585-47D6-B338-44416ED0EECE}" dt="2023-08-22T10:44:40.216" v="386" actId="208"/>
          <ac:picMkLst>
            <pc:docMk/>
            <pc:sldMk cId="1070335437" sldId="737"/>
            <ac:picMk id="17" creationId="{85A7206F-4BC2-79C4-B8A4-C8F45FB436FD}"/>
          </ac:picMkLst>
        </pc:picChg>
        <pc:cxnChg chg="del mod">
          <ac:chgData name="Yoel Kortick" userId="167978f5-7f40-4909-85d5-d4149554ad4e" providerId="ADAL" clId="{51BF404D-1585-47D6-B338-44416ED0EECE}" dt="2023-08-22T10:43:12.525" v="340" actId="478"/>
          <ac:cxnSpMkLst>
            <pc:docMk/>
            <pc:sldMk cId="1070335437" sldId="737"/>
            <ac:cxnSpMk id="10" creationId="{B9728A97-E4A5-E94A-A647-D6C2916030E5}"/>
          </ac:cxnSpMkLst>
        </pc:cxnChg>
        <pc:cxnChg chg="del">
          <ac:chgData name="Yoel Kortick" userId="167978f5-7f40-4909-85d5-d4149554ad4e" providerId="ADAL" clId="{51BF404D-1585-47D6-B338-44416ED0EECE}" dt="2023-08-22T10:43:12.525" v="340" actId="478"/>
          <ac:cxnSpMkLst>
            <pc:docMk/>
            <pc:sldMk cId="1070335437" sldId="737"/>
            <ac:cxnSpMk id="11" creationId="{528D0249-D4CF-D971-7A69-AC756DDBFA83}"/>
          </ac:cxnSpMkLst>
        </pc:cxnChg>
        <pc:cxnChg chg="del">
          <ac:chgData name="Yoel Kortick" userId="167978f5-7f40-4909-85d5-d4149554ad4e" providerId="ADAL" clId="{51BF404D-1585-47D6-B338-44416ED0EECE}" dt="2023-08-22T10:43:12.525" v="340" actId="478"/>
          <ac:cxnSpMkLst>
            <pc:docMk/>
            <pc:sldMk cId="1070335437" sldId="737"/>
            <ac:cxnSpMk id="12" creationId="{C51F52AB-8636-57F8-B327-3140AE84D9DF}"/>
          </ac:cxnSpMkLst>
        </pc:cxnChg>
        <pc:cxnChg chg="del">
          <ac:chgData name="Yoel Kortick" userId="167978f5-7f40-4909-85d5-d4149554ad4e" providerId="ADAL" clId="{51BF404D-1585-47D6-B338-44416ED0EECE}" dt="2023-08-22T10:43:12.525" v="340" actId="478"/>
          <ac:cxnSpMkLst>
            <pc:docMk/>
            <pc:sldMk cId="1070335437" sldId="737"/>
            <ac:cxnSpMk id="14" creationId="{84ECDCFC-89D9-340B-1C72-A535172F26C2}"/>
          </ac:cxnSpMkLst>
        </pc:cxnChg>
        <pc:cxnChg chg="del">
          <ac:chgData name="Yoel Kortick" userId="167978f5-7f40-4909-85d5-d4149554ad4e" providerId="ADAL" clId="{51BF404D-1585-47D6-B338-44416ED0EECE}" dt="2023-08-22T10:43:12.525" v="340" actId="478"/>
          <ac:cxnSpMkLst>
            <pc:docMk/>
            <pc:sldMk cId="1070335437" sldId="737"/>
            <ac:cxnSpMk id="15" creationId="{ED9B9D81-1FAE-1636-EBD2-F58DF5FE1108}"/>
          </ac:cxnSpMkLst>
        </pc:cxnChg>
        <pc:cxnChg chg="del">
          <ac:chgData name="Yoel Kortick" userId="167978f5-7f40-4909-85d5-d4149554ad4e" providerId="ADAL" clId="{51BF404D-1585-47D6-B338-44416ED0EECE}" dt="2023-08-22T10:43:12.525" v="340" actId="478"/>
          <ac:cxnSpMkLst>
            <pc:docMk/>
            <pc:sldMk cId="1070335437" sldId="737"/>
            <ac:cxnSpMk id="16" creationId="{8CBC2693-65C8-A3E8-4837-CDCB8B634257}"/>
          </ac:cxnSpMkLst>
        </pc:cxnChg>
      </pc:sldChg>
      <pc:sldChg chg="modSp add del mod">
        <pc:chgData name="Yoel Kortick" userId="167978f5-7f40-4909-85d5-d4149554ad4e" providerId="ADAL" clId="{51BF404D-1585-47D6-B338-44416ED0EECE}" dt="2023-08-22T10:42:56.530" v="332" actId="47"/>
        <pc:sldMkLst>
          <pc:docMk/>
          <pc:sldMk cId="1114137603" sldId="737"/>
        </pc:sldMkLst>
        <pc:spChg chg="mod">
          <ac:chgData name="Yoel Kortick" userId="167978f5-7f40-4909-85d5-d4149554ad4e" providerId="ADAL" clId="{51BF404D-1585-47D6-B338-44416ED0EECE}" dt="2023-08-22T10:37:53.989" v="278"/>
          <ac:spMkLst>
            <pc:docMk/>
            <pc:sldMk cId="1114137603" sldId="737"/>
            <ac:spMk id="2" creationId="{FEDFB40A-FD68-C90C-FC94-AB562EC8C5F8}"/>
          </ac:spMkLst>
        </pc:spChg>
      </pc:sldChg>
      <pc:sldChg chg="modSp add del mod">
        <pc:chgData name="Yoel Kortick" userId="167978f5-7f40-4909-85d5-d4149554ad4e" providerId="ADAL" clId="{51BF404D-1585-47D6-B338-44416ED0EECE}" dt="2023-08-22T10:42:57.296" v="333" actId="47"/>
        <pc:sldMkLst>
          <pc:docMk/>
          <pc:sldMk cId="37570591" sldId="738"/>
        </pc:sldMkLst>
        <pc:spChg chg="mod">
          <ac:chgData name="Yoel Kortick" userId="167978f5-7f40-4909-85d5-d4149554ad4e" providerId="ADAL" clId="{51BF404D-1585-47D6-B338-44416ED0EECE}" dt="2023-08-22T10:37:58.921" v="279"/>
          <ac:spMkLst>
            <pc:docMk/>
            <pc:sldMk cId="37570591" sldId="738"/>
            <ac:spMk id="2" creationId="{FEDFB40A-FD68-C90C-FC94-AB562EC8C5F8}"/>
          </ac:spMkLst>
        </pc:spChg>
      </pc:sldChg>
      <pc:sldChg chg="addSp delSp modSp add mod">
        <pc:chgData name="Yoel Kortick" userId="167978f5-7f40-4909-85d5-d4149554ad4e" providerId="ADAL" clId="{51BF404D-1585-47D6-B338-44416ED0EECE}" dt="2023-08-22T10:46:29.584" v="413" actId="208"/>
        <pc:sldMkLst>
          <pc:docMk/>
          <pc:sldMk cId="3499753915" sldId="738"/>
        </pc:sldMkLst>
        <pc:spChg chg="mod">
          <ac:chgData name="Yoel Kortick" userId="167978f5-7f40-4909-85d5-d4149554ad4e" providerId="ADAL" clId="{51BF404D-1585-47D6-B338-44416ED0EECE}" dt="2023-08-22T10:45:11.933" v="389" actId="255"/>
          <ac:spMkLst>
            <pc:docMk/>
            <pc:sldMk cId="3499753915" sldId="738"/>
            <ac:spMk id="6" creationId="{FC137B9D-CCE8-1D3B-4207-4576FC1D2AA9}"/>
          </ac:spMkLst>
        </pc:spChg>
        <pc:spChg chg="del">
          <ac:chgData name="Yoel Kortick" userId="167978f5-7f40-4909-85d5-d4149554ad4e" providerId="ADAL" clId="{51BF404D-1585-47D6-B338-44416ED0EECE}" dt="2023-08-22T10:45:21.189" v="390" actId="478"/>
          <ac:spMkLst>
            <pc:docMk/>
            <pc:sldMk cId="3499753915" sldId="738"/>
            <ac:spMk id="18" creationId="{B00ED5CF-80F7-AA37-A4DD-904E2C9E0539}"/>
          </ac:spMkLst>
        </pc:spChg>
        <pc:picChg chg="add mod">
          <ac:chgData name="Yoel Kortick" userId="167978f5-7f40-4909-85d5-d4149554ad4e" providerId="ADAL" clId="{51BF404D-1585-47D6-B338-44416ED0EECE}" dt="2023-08-22T10:46:29.584" v="413" actId="208"/>
          <ac:picMkLst>
            <pc:docMk/>
            <pc:sldMk cId="3499753915" sldId="738"/>
            <ac:picMk id="7" creationId="{FE6E7F7D-EE04-0E6E-E94D-0D3838E00C0A}"/>
          </ac:picMkLst>
        </pc:picChg>
        <pc:picChg chg="del">
          <ac:chgData name="Yoel Kortick" userId="167978f5-7f40-4909-85d5-d4149554ad4e" providerId="ADAL" clId="{51BF404D-1585-47D6-B338-44416ED0EECE}" dt="2023-08-22T10:45:21.189" v="390" actId="478"/>
          <ac:picMkLst>
            <pc:docMk/>
            <pc:sldMk cId="3499753915" sldId="738"/>
            <ac:picMk id="17" creationId="{85A7206F-4BC2-79C4-B8A4-C8F45FB436FD}"/>
          </ac:picMkLst>
        </pc:picChg>
        <pc:cxnChg chg="add mod">
          <ac:chgData name="Yoel Kortick" userId="167978f5-7f40-4909-85d5-d4149554ad4e" providerId="ADAL" clId="{51BF404D-1585-47D6-B338-44416ED0EECE}" dt="2023-08-22T10:46:25.055" v="411" actId="1076"/>
          <ac:cxnSpMkLst>
            <pc:docMk/>
            <pc:sldMk cId="3499753915" sldId="738"/>
            <ac:cxnSpMk id="8" creationId="{6CD1E81D-6B9F-69EF-613D-55F299AC7AAD}"/>
          </ac:cxnSpMkLst>
        </pc:cxnChg>
        <pc:cxnChg chg="add mod">
          <ac:chgData name="Yoel Kortick" userId="167978f5-7f40-4909-85d5-d4149554ad4e" providerId="ADAL" clId="{51BF404D-1585-47D6-B338-44416ED0EECE}" dt="2023-08-22T10:46:18.343" v="408" actId="1076"/>
          <ac:cxnSpMkLst>
            <pc:docMk/>
            <pc:sldMk cId="3499753915" sldId="738"/>
            <ac:cxnSpMk id="9" creationId="{D8B7347F-286D-CA39-7CF8-E6A374EAB882}"/>
          </ac:cxnSpMkLst>
        </pc:cxnChg>
        <pc:cxnChg chg="add mod">
          <ac:chgData name="Yoel Kortick" userId="167978f5-7f40-4909-85d5-d4149554ad4e" providerId="ADAL" clId="{51BF404D-1585-47D6-B338-44416ED0EECE}" dt="2023-08-22T10:46:27.996" v="412" actId="1076"/>
          <ac:cxnSpMkLst>
            <pc:docMk/>
            <pc:sldMk cId="3499753915" sldId="738"/>
            <ac:cxnSpMk id="10" creationId="{89D54202-1150-94BF-CAEC-EF8E6BEE9EC6}"/>
          </ac:cxnSpMkLst>
        </pc:cxnChg>
        <pc:cxnChg chg="add del mod">
          <ac:chgData name="Yoel Kortick" userId="167978f5-7f40-4909-85d5-d4149554ad4e" providerId="ADAL" clId="{51BF404D-1585-47D6-B338-44416ED0EECE}" dt="2023-08-22T10:46:20.697" v="409" actId="478"/>
          <ac:cxnSpMkLst>
            <pc:docMk/>
            <pc:sldMk cId="3499753915" sldId="738"/>
            <ac:cxnSpMk id="11" creationId="{D86B47CB-FA8E-9B27-5C9E-B54686551AEC}"/>
          </ac:cxnSpMkLst>
        </pc:cxnChg>
        <pc:cxnChg chg="add mod">
          <ac:chgData name="Yoel Kortick" userId="167978f5-7f40-4909-85d5-d4149554ad4e" providerId="ADAL" clId="{51BF404D-1585-47D6-B338-44416ED0EECE}" dt="2023-08-22T10:46:22.387" v="410" actId="1076"/>
          <ac:cxnSpMkLst>
            <pc:docMk/>
            <pc:sldMk cId="3499753915" sldId="738"/>
            <ac:cxnSpMk id="12" creationId="{46AD9160-99EF-3056-102F-90D61296913B}"/>
          </ac:cxnSpMkLst>
        </pc:cxnChg>
      </pc:sldChg>
      <pc:sldChg chg="addSp delSp modSp add mod">
        <pc:chgData name="Yoel Kortick" userId="167978f5-7f40-4909-85d5-d4149554ad4e" providerId="ADAL" clId="{51BF404D-1585-47D6-B338-44416ED0EECE}" dt="2023-08-22T10:48:57.534" v="421" actId="208"/>
        <pc:sldMkLst>
          <pc:docMk/>
          <pc:sldMk cId="3098484120" sldId="739"/>
        </pc:sldMkLst>
        <pc:spChg chg="mod">
          <ac:chgData name="Yoel Kortick" userId="167978f5-7f40-4909-85d5-d4149554ad4e" providerId="ADAL" clId="{51BF404D-1585-47D6-B338-44416ED0EECE}" dt="2023-08-22T10:47:23.604" v="416" actId="255"/>
          <ac:spMkLst>
            <pc:docMk/>
            <pc:sldMk cId="3098484120" sldId="739"/>
            <ac:spMk id="6" creationId="{FC137B9D-CCE8-1D3B-4207-4576FC1D2AA9}"/>
          </ac:spMkLst>
        </pc:spChg>
        <pc:spChg chg="add">
          <ac:chgData name="Yoel Kortick" userId="167978f5-7f40-4909-85d5-d4149554ad4e" providerId="ADAL" clId="{51BF404D-1585-47D6-B338-44416ED0EECE}" dt="2023-08-22T10:48:55.440" v="420" actId="11529"/>
          <ac:spMkLst>
            <pc:docMk/>
            <pc:sldMk cId="3098484120" sldId="739"/>
            <ac:spMk id="14" creationId="{993952AF-EB26-8F1A-E8EF-48E78F4B8D9B}"/>
          </ac:spMkLst>
        </pc:spChg>
        <pc:picChg chg="del">
          <ac:chgData name="Yoel Kortick" userId="167978f5-7f40-4909-85d5-d4149554ad4e" providerId="ADAL" clId="{51BF404D-1585-47D6-B338-44416ED0EECE}" dt="2023-08-22T10:47:27.493" v="417" actId="478"/>
          <ac:picMkLst>
            <pc:docMk/>
            <pc:sldMk cId="3098484120" sldId="739"/>
            <ac:picMk id="7" creationId="{FE6E7F7D-EE04-0E6E-E94D-0D3838E00C0A}"/>
          </ac:picMkLst>
        </pc:picChg>
        <pc:picChg chg="add mod ord">
          <ac:chgData name="Yoel Kortick" userId="167978f5-7f40-4909-85d5-d4149554ad4e" providerId="ADAL" clId="{51BF404D-1585-47D6-B338-44416ED0EECE}" dt="2023-08-22T10:48:57.534" v="421" actId="208"/>
          <ac:picMkLst>
            <pc:docMk/>
            <pc:sldMk cId="3098484120" sldId="739"/>
            <ac:picMk id="11" creationId="{10AD411D-68CE-FAC5-7F65-392F83FB2202}"/>
          </ac:picMkLst>
        </pc:picChg>
        <pc:cxnChg chg="del">
          <ac:chgData name="Yoel Kortick" userId="167978f5-7f40-4909-85d5-d4149554ad4e" providerId="ADAL" clId="{51BF404D-1585-47D6-B338-44416ED0EECE}" dt="2023-08-22T10:47:27.493" v="417" actId="478"/>
          <ac:cxnSpMkLst>
            <pc:docMk/>
            <pc:sldMk cId="3098484120" sldId="739"/>
            <ac:cxnSpMk id="8" creationId="{6CD1E81D-6B9F-69EF-613D-55F299AC7AAD}"/>
          </ac:cxnSpMkLst>
        </pc:cxnChg>
        <pc:cxnChg chg="del">
          <ac:chgData name="Yoel Kortick" userId="167978f5-7f40-4909-85d5-d4149554ad4e" providerId="ADAL" clId="{51BF404D-1585-47D6-B338-44416ED0EECE}" dt="2023-08-22T10:47:27.493" v="417" actId="478"/>
          <ac:cxnSpMkLst>
            <pc:docMk/>
            <pc:sldMk cId="3098484120" sldId="739"/>
            <ac:cxnSpMk id="9" creationId="{D8B7347F-286D-CA39-7CF8-E6A374EAB882}"/>
          </ac:cxnSpMkLst>
        </pc:cxnChg>
        <pc:cxnChg chg="del">
          <ac:chgData name="Yoel Kortick" userId="167978f5-7f40-4909-85d5-d4149554ad4e" providerId="ADAL" clId="{51BF404D-1585-47D6-B338-44416ED0EECE}" dt="2023-08-22T10:47:27.493" v="417" actId="478"/>
          <ac:cxnSpMkLst>
            <pc:docMk/>
            <pc:sldMk cId="3098484120" sldId="739"/>
            <ac:cxnSpMk id="10" creationId="{89D54202-1150-94BF-CAEC-EF8E6BEE9EC6}"/>
          </ac:cxnSpMkLst>
        </pc:cxnChg>
        <pc:cxnChg chg="del">
          <ac:chgData name="Yoel Kortick" userId="167978f5-7f40-4909-85d5-d4149554ad4e" providerId="ADAL" clId="{51BF404D-1585-47D6-B338-44416ED0EECE}" dt="2023-08-22T10:47:27.493" v="417" actId="478"/>
          <ac:cxnSpMkLst>
            <pc:docMk/>
            <pc:sldMk cId="3098484120" sldId="739"/>
            <ac:cxnSpMk id="12" creationId="{46AD9160-99EF-3056-102F-90D61296913B}"/>
          </ac:cxnSpMkLst>
        </pc:cxnChg>
      </pc:sldChg>
      <pc:sldChg chg="modSp add mod">
        <pc:chgData name="Yoel Kortick" userId="167978f5-7f40-4909-85d5-d4149554ad4e" providerId="ADAL" clId="{51BF404D-1585-47D6-B338-44416ED0EECE}" dt="2023-08-22T10:49:25.725" v="423"/>
        <pc:sldMkLst>
          <pc:docMk/>
          <pc:sldMk cId="718689486" sldId="740"/>
        </pc:sldMkLst>
        <pc:spChg chg="mod">
          <ac:chgData name="Yoel Kortick" userId="167978f5-7f40-4909-85d5-d4149554ad4e" providerId="ADAL" clId="{51BF404D-1585-47D6-B338-44416ED0EECE}" dt="2023-08-22T10:49:25.725" v="423"/>
          <ac:spMkLst>
            <pc:docMk/>
            <pc:sldMk cId="718689486" sldId="740"/>
            <ac:spMk id="3" creationId="{C0DC44FE-FE73-18C6-BA0D-39ADF9F4DAF5}"/>
          </ac:spMkLst>
        </pc:spChg>
      </pc:sldChg>
      <pc:sldChg chg="delSp modSp add mod">
        <pc:chgData name="Yoel Kortick" userId="167978f5-7f40-4909-85d5-d4149554ad4e" providerId="ADAL" clId="{51BF404D-1585-47D6-B338-44416ED0EECE}" dt="2023-08-22T10:53:29.263" v="429" actId="14100"/>
        <pc:sldMkLst>
          <pc:docMk/>
          <pc:sldMk cId="3137649999" sldId="741"/>
        </pc:sldMkLst>
        <pc:spChg chg="mod">
          <ac:chgData name="Yoel Kortick" userId="167978f5-7f40-4909-85d5-d4149554ad4e" providerId="ADAL" clId="{51BF404D-1585-47D6-B338-44416ED0EECE}" dt="2023-08-22T10:49:35.060" v="425"/>
          <ac:spMkLst>
            <pc:docMk/>
            <pc:sldMk cId="3137649999" sldId="741"/>
            <ac:spMk id="2" creationId="{FEDFB40A-FD68-C90C-FC94-AB562EC8C5F8}"/>
          </ac:spMkLst>
        </pc:spChg>
        <pc:spChg chg="mod">
          <ac:chgData name="Yoel Kortick" userId="167978f5-7f40-4909-85d5-d4149554ad4e" providerId="ADAL" clId="{51BF404D-1585-47D6-B338-44416ED0EECE}" dt="2023-08-22T10:49:31.586" v="424"/>
          <ac:spMkLst>
            <pc:docMk/>
            <pc:sldMk cId="3137649999" sldId="741"/>
            <ac:spMk id="3" creationId="{1EEC3019-2DBF-2204-71BC-BA22E9B7D6C8}"/>
          </ac:spMkLst>
        </pc:spChg>
        <pc:spChg chg="mod">
          <ac:chgData name="Yoel Kortick" userId="167978f5-7f40-4909-85d5-d4149554ad4e" providerId="ADAL" clId="{51BF404D-1585-47D6-B338-44416ED0EECE}" dt="2023-08-22T10:53:29.263" v="429" actId="14100"/>
          <ac:spMkLst>
            <pc:docMk/>
            <pc:sldMk cId="3137649999" sldId="741"/>
            <ac:spMk id="6" creationId="{FC137B9D-CCE8-1D3B-4207-4576FC1D2AA9}"/>
          </ac:spMkLst>
        </pc:spChg>
        <pc:spChg chg="del">
          <ac:chgData name="Yoel Kortick" userId="167978f5-7f40-4909-85d5-d4149554ad4e" providerId="ADAL" clId="{51BF404D-1585-47D6-B338-44416ED0EECE}" dt="2023-08-22T10:53:19.723" v="426" actId="478"/>
          <ac:spMkLst>
            <pc:docMk/>
            <pc:sldMk cId="3137649999" sldId="741"/>
            <ac:spMk id="18" creationId="{B00ED5CF-80F7-AA37-A4DD-904E2C9E0539}"/>
          </ac:spMkLst>
        </pc:spChg>
        <pc:picChg chg="del">
          <ac:chgData name="Yoel Kortick" userId="167978f5-7f40-4909-85d5-d4149554ad4e" providerId="ADAL" clId="{51BF404D-1585-47D6-B338-44416ED0EECE}" dt="2023-08-22T10:53:19.723" v="426" actId="478"/>
          <ac:picMkLst>
            <pc:docMk/>
            <pc:sldMk cId="3137649999" sldId="741"/>
            <ac:picMk id="17" creationId="{85A7206F-4BC2-79C4-B8A4-C8F45FB436FD}"/>
          </ac:picMkLst>
        </pc:picChg>
      </pc:sldChg>
      <pc:sldChg chg="modSp add mod">
        <pc:chgData name="Yoel Kortick" userId="167978f5-7f40-4909-85d5-d4149554ad4e" providerId="ADAL" clId="{51BF404D-1585-47D6-B338-44416ED0EECE}" dt="2023-08-22T10:53:52.500" v="436" actId="403"/>
        <pc:sldMkLst>
          <pc:docMk/>
          <pc:sldMk cId="4192061658" sldId="742"/>
        </pc:sldMkLst>
        <pc:spChg chg="mod">
          <ac:chgData name="Yoel Kortick" userId="167978f5-7f40-4909-85d5-d4149554ad4e" providerId="ADAL" clId="{51BF404D-1585-47D6-B338-44416ED0EECE}" dt="2023-08-22T10:53:52.500" v="436" actId="403"/>
          <ac:spMkLst>
            <pc:docMk/>
            <pc:sldMk cId="4192061658" sldId="742"/>
            <ac:spMk id="6" creationId="{FC137B9D-CCE8-1D3B-4207-4576FC1D2AA9}"/>
          </ac:spMkLst>
        </pc:spChg>
      </pc:sldChg>
      <pc:sldChg chg="addSp delSp modSp add mod">
        <pc:chgData name="Yoel Kortick" userId="167978f5-7f40-4909-85d5-d4149554ad4e" providerId="ADAL" clId="{51BF404D-1585-47D6-B338-44416ED0EECE}" dt="2023-08-22T12:20:31.510" v="733" actId="1036"/>
        <pc:sldMkLst>
          <pc:docMk/>
          <pc:sldMk cId="757712479" sldId="743"/>
        </pc:sldMkLst>
        <pc:spChg chg="add mod">
          <ac:chgData name="Yoel Kortick" userId="167978f5-7f40-4909-85d5-d4149554ad4e" providerId="ADAL" clId="{51BF404D-1585-47D6-B338-44416ED0EECE}" dt="2023-08-22T10:55:32.232" v="444" actId="208"/>
          <ac:spMkLst>
            <pc:docMk/>
            <pc:sldMk cId="757712479" sldId="743"/>
            <ac:spMk id="5" creationId="{0009E06E-211E-82F0-4907-A3A3A3C7617E}"/>
          </ac:spMkLst>
        </pc:spChg>
        <pc:spChg chg="mod">
          <ac:chgData name="Yoel Kortick" userId="167978f5-7f40-4909-85d5-d4149554ad4e" providerId="ADAL" clId="{51BF404D-1585-47D6-B338-44416ED0EECE}" dt="2023-08-22T10:54:28.788" v="440" actId="255"/>
          <ac:spMkLst>
            <pc:docMk/>
            <pc:sldMk cId="757712479" sldId="743"/>
            <ac:spMk id="6" creationId="{FC137B9D-CCE8-1D3B-4207-4576FC1D2AA9}"/>
          </ac:spMkLst>
        </pc:spChg>
        <pc:picChg chg="add del mod ord">
          <ac:chgData name="Yoel Kortick" userId="167978f5-7f40-4909-85d5-d4149554ad4e" providerId="ADAL" clId="{51BF404D-1585-47D6-B338-44416ED0EECE}" dt="2023-08-22T12:19:54.996" v="708" actId="478"/>
          <ac:picMkLst>
            <pc:docMk/>
            <pc:sldMk cId="757712479" sldId="743"/>
            <ac:picMk id="10" creationId="{881CBB05-EE44-5952-4388-1B5706B1A485}"/>
          </ac:picMkLst>
        </pc:picChg>
        <pc:picChg chg="add del">
          <ac:chgData name="Yoel Kortick" userId="167978f5-7f40-4909-85d5-d4149554ad4e" providerId="ADAL" clId="{51BF404D-1585-47D6-B338-44416ED0EECE}" dt="2023-08-22T12:19:57.848" v="710" actId="22"/>
          <ac:picMkLst>
            <pc:docMk/>
            <pc:sldMk cId="757712479" sldId="743"/>
            <ac:picMk id="11" creationId="{66A1E1CC-0BBE-8E7E-853E-F67F7C04B1C3}"/>
          </ac:picMkLst>
        </pc:picChg>
        <pc:picChg chg="add mod ord">
          <ac:chgData name="Yoel Kortick" userId="167978f5-7f40-4909-85d5-d4149554ad4e" providerId="ADAL" clId="{51BF404D-1585-47D6-B338-44416ED0EECE}" dt="2023-08-22T12:20:31.510" v="733" actId="1036"/>
          <ac:picMkLst>
            <pc:docMk/>
            <pc:sldMk cId="757712479" sldId="743"/>
            <ac:picMk id="14" creationId="{39F428A9-BC27-7DA5-17DF-B77904DAA743}"/>
          </ac:picMkLst>
        </pc:picChg>
        <pc:cxnChg chg="add mod">
          <ac:chgData name="Yoel Kortick" userId="167978f5-7f40-4909-85d5-d4149554ad4e" providerId="ADAL" clId="{51BF404D-1585-47D6-B338-44416ED0EECE}" dt="2023-08-22T10:55:41.794" v="447" actId="14100"/>
          <ac:cxnSpMkLst>
            <pc:docMk/>
            <pc:sldMk cId="757712479" sldId="743"/>
            <ac:cxnSpMk id="7" creationId="{1B2CE013-5B2B-798D-86B2-43CAE2F15134}"/>
          </ac:cxnSpMkLst>
        </pc:cxnChg>
        <pc:cxnChg chg="add mod">
          <ac:chgData name="Yoel Kortick" userId="167978f5-7f40-4909-85d5-d4149554ad4e" providerId="ADAL" clId="{51BF404D-1585-47D6-B338-44416ED0EECE}" dt="2023-08-22T10:54:42.096" v="442" actId="1076"/>
          <ac:cxnSpMkLst>
            <pc:docMk/>
            <pc:sldMk cId="757712479" sldId="743"/>
            <ac:cxnSpMk id="8" creationId="{62F34BA2-8803-2CE4-4F79-D72821785D45}"/>
          </ac:cxnSpMkLst>
        </pc:cxnChg>
      </pc:sldChg>
      <pc:sldChg chg="addSp delSp modSp add mod">
        <pc:chgData name="Yoel Kortick" userId="167978f5-7f40-4909-85d5-d4149554ad4e" providerId="ADAL" clId="{51BF404D-1585-47D6-B338-44416ED0EECE}" dt="2023-08-22T10:57:19.069" v="460" actId="208"/>
        <pc:sldMkLst>
          <pc:docMk/>
          <pc:sldMk cId="447931588" sldId="744"/>
        </pc:sldMkLst>
        <pc:spChg chg="del">
          <ac:chgData name="Yoel Kortick" userId="167978f5-7f40-4909-85d5-d4149554ad4e" providerId="ADAL" clId="{51BF404D-1585-47D6-B338-44416ED0EECE}" dt="2023-08-22T10:56:09.137" v="450" actId="478"/>
          <ac:spMkLst>
            <pc:docMk/>
            <pc:sldMk cId="447931588" sldId="744"/>
            <ac:spMk id="5" creationId="{0009E06E-211E-82F0-4907-A3A3A3C7617E}"/>
          </ac:spMkLst>
        </pc:spChg>
        <pc:spChg chg="del">
          <ac:chgData name="Yoel Kortick" userId="167978f5-7f40-4909-85d5-d4149554ad4e" providerId="ADAL" clId="{51BF404D-1585-47D6-B338-44416ED0EECE}" dt="2023-08-22T10:56:09.137" v="450" actId="478"/>
          <ac:spMkLst>
            <pc:docMk/>
            <pc:sldMk cId="447931588" sldId="744"/>
            <ac:spMk id="6" creationId="{FC137B9D-CCE8-1D3B-4207-4576FC1D2AA9}"/>
          </ac:spMkLst>
        </pc:spChg>
        <pc:spChg chg="add del mod">
          <ac:chgData name="Yoel Kortick" userId="167978f5-7f40-4909-85d5-d4149554ad4e" providerId="ADAL" clId="{51BF404D-1585-47D6-B338-44416ED0EECE}" dt="2023-08-22T10:56:13.074" v="451" actId="478"/>
          <ac:spMkLst>
            <pc:docMk/>
            <pc:sldMk cId="447931588" sldId="744"/>
            <ac:spMk id="11" creationId="{0BCF6470-23A2-214E-3A17-6E1AB21C88C9}"/>
          </ac:spMkLst>
        </pc:spChg>
        <pc:spChg chg="add mod">
          <ac:chgData name="Yoel Kortick" userId="167978f5-7f40-4909-85d5-d4149554ad4e" providerId="ADAL" clId="{51BF404D-1585-47D6-B338-44416ED0EECE}" dt="2023-08-22T10:57:16.531" v="459" actId="14100"/>
          <ac:spMkLst>
            <pc:docMk/>
            <pc:sldMk cId="447931588" sldId="744"/>
            <ac:spMk id="12" creationId="{E9031300-08E8-91D1-98CD-593C2D91CFE7}"/>
          </ac:spMkLst>
        </pc:spChg>
        <pc:picChg chg="del">
          <ac:chgData name="Yoel Kortick" userId="167978f5-7f40-4909-85d5-d4149554ad4e" providerId="ADAL" clId="{51BF404D-1585-47D6-B338-44416ED0EECE}" dt="2023-08-22T10:56:09.137" v="450" actId="478"/>
          <ac:picMkLst>
            <pc:docMk/>
            <pc:sldMk cId="447931588" sldId="744"/>
            <ac:picMk id="10" creationId="{881CBB05-EE44-5952-4388-1B5706B1A485}"/>
          </ac:picMkLst>
        </pc:picChg>
        <pc:picChg chg="add mod ord">
          <ac:chgData name="Yoel Kortick" userId="167978f5-7f40-4909-85d5-d4149554ad4e" providerId="ADAL" clId="{51BF404D-1585-47D6-B338-44416ED0EECE}" dt="2023-08-22T10:57:19.069" v="460" actId="208"/>
          <ac:picMkLst>
            <pc:docMk/>
            <pc:sldMk cId="447931588" sldId="744"/>
            <ac:picMk id="17" creationId="{C17F02C3-A5BB-46D7-DD45-2591B90263DB}"/>
          </ac:picMkLst>
        </pc:picChg>
        <pc:cxnChg chg="del">
          <ac:chgData name="Yoel Kortick" userId="167978f5-7f40-4909-85d5-d4149554ad4e" providerId="ADAL" clId="{51BF404D-1585-47D6-B338-44416ED0EECE}" dt="2023-08-22T10:56:09.137" v="450" actId="478"/>
          <ac:cxnSpMkLst>
            <pc:docMk/>
            <pc:sldMk cId="447931588" sldId="744"/>
            <ac:cxnSpMk id="7" creationId="{1B2CE013-5B2B-798D-86B2-43CAE2F15134}"/>
          </ac:cxnSpMkLst>
        </pc:cxnChg>
        <pc:cxnChg chg="del mod">
          <ac:chgData name="Yoel Kortick" userId="167978f5-7f40-4909-85d5-d4149554ad4e" providerId="ADAL" clId="{51BF404D-1585-47D6-B338-44416ED0EECE}" dt="2023-08-22T10:56:09.137" v="450" actId="478"/>
          <ac:cxnSpMkLst>
            <pc:docMk/>
            <pc:sldMk cId="447931588" sldId="744"/>
            <ac:cxnSpMk id="8" creationId="{62F34BA2-8803-2CE4-4F79-D72821785D45}"/>
          </ac:cxnSpMkLst>
        </pc:cxnChg>
        <pc:cxnChg chg="add mod">
          <ac:chgData name="Yoel Kortick" userId="167978f5-7f40-4909-85d5-d4149554ad4e" providerId="ADAL" clId="{51BF404D-1585-47D6-B338-44416ED0EECE}" dt="2023-08-22T10:57:12.540" v="457" actId="14100"/>
          <ac:cxnSpMkLst>
            <pc:docMk/>
            <pc:sldMk cId="447931588" sldId="744"/>
            <ac:cxnSpMk id="14" creationId="{777E63F8-C54D-5E37-6CFF-6430528663AC}"/>
          </ac:cxnSpMkLst>
        </pc:cxnChg>
        <pc:cxnChg chg="add mod">
          <ac:chgData name="Yoel Kortick" userId="167978f5-7f40-4909-85d5-d4149554ad4e" providerId="ADAL" clId="{51BF404D-1585-47D6-B338-44416ED0EECE}" dt="2023-08-22T10:56:13.795" v="452"/>
          <ac:cxnSpMkLst>
            <pc:docMk/>
            <pc:sldMk cId="447931588" sldId="744"/>
            <ac:cxnSpMk id="15" creationId="{9301639B-8913-DEB2-5687-9BEF2E772A3D}"/>
          </ac:cxnSpMkLst>
        </pc:cxnChg>
      </pc:sldChg>
      <pc:sldChg chg="addSp delSp modSp add mod">
        <pc:chgData name="Yoel Kortick" userId="167978f5-7f40-4909-85d5-d4149554ad4e" providerId="ADAL" clId="{51BF404D-1585-47D6-B338-44416ED0EECE}" dt="2023-08-22T11:00:34.936" v="493" actId="207"/>
        <pc:sldMkLst>
          <pc:docMk/>
          <pc:sldMk cId="627198574" sldId="745"/>
        </pc:sldMkLst>
        <pc:spChg chg="add mod">
          <ac:chgData name="Yoel Kortick" userId="167978f5-7f40-4909-85d5-d4149554ad4e" providerId="ADAL" clId="{51BF404D-1585-47D6-B338-44416ED0EECE}" dt="2023-08-22T11:00:32.708" v="492" actId="207"/>
          <ac:spMkLst>
            <pc:docMk/>
            <pc:sldMk cId="627198574" sldId="745"/>
            <ac:spMk id="5" creationId="{A242D7A0-7822-AF8A-4FEC-771C3C2EC864}"/>
          </ac:spMkLst>
        </pc:spChg>
        <pc:spChg chg="add mod">
          <ac:chgData name="Yoel Kortick" userId="167978f5-7f40-4909-85d5-d4149554ad4e" providerId="ADAL" clId="{51BF404D-1585-47D6-B338-44416ED0EECE}" dt="2023-08-22T11:00:34.936" v="493" actId="207"/>
          <ac:spMkLst>
            <pc:docMk/>
            <pc:sldMk cId="627198574" sldId="745"/>
            <ac:spMk id="7" creationId="{39A94453-307D-D6DE-163A-A54A28628FBA}"/>
          </ac:spMkLst>
        </pc:spChg>
        <pc:spChg chg="add mod">
          <ac:chgData name="Yoel Kortick" userId="167978f5-7f40-4909-85d5-d4149554ad4e" providerId="ADAL" clId="{51BF404D-1585-47D6-B338-44416ED0EECE}" dt="2023-08-22T10:58:20.696" v="473" actId="20577"/>
          <ac:spMkLst>
            <pc:docMk/>
            <pc:sldMk cId="627198574" sldId="745"/>
            <ac:spMk id="10" creationId="{B58EAFA0-0901-982C-5927-8DD5C62666D3}"/>
          </ac:spMkLst>
        </pc:spChg>
        <pc:spChg chg="del">
          <ac:chgData name="Yoel Kortick" userId="167978f5-7f40-4909-85d5-d4149554ad4e" providerId="ADAL" clId="{51BF404D-1585-47D6-B338-44416ED0EECE}" dt="2023-08-22T10:58:02.625" v="464" actId="478"/>
          <ac:spMkLst>
            <pc:docMk/>
            <pc:sldMk cId="627198574" sldId="745"/>
            <ac:spMk id="12" creationId="{E9031300-08E8-91D1-98CD-593C2D91CFE7}"/>
          </ac:spMkLst>
        </pc:spChg>
        <pc:picChg chg="add mod ord">
          <ac:chgData name="Yoel Kortick" userId="167978f5-7f40-4909-85d5-d4149554ad4e" providerId="ADAL" clId="{51BF404D-1585-47D6-B338-44416ED0EECE}" dt="2023-08-22T10:59:13.700" v="480" actId="1076"/>
          <ac:picMkLst>
            <pc:docMk/>
            <pc:sldMk cId="627198574" sldId="745"/>
            <ac:picMk id="16" creationId="{DFAF387D-747F-450A-46CB-EF8D3A5F2A10}"/>
          </ac:picMkLst>
        </pc:picChg>
        <pc:picChg chg="del">
          <ac:chgData name="Yoel Kortick" userId="167978f5-7f40-4909-85d5-d4149554ad4e" providerId="ADAL" clId="{51BF404D-1585-47D6-B338-44416ED0EECE}" dt="2023-08-22T10:57:58.283" v="462" actId="478"/>
          <ac:picMkLst>
            <pc:docMk/>
            <pc:sldMk cId="627198574" sldId="745"/>
            <ac:picMk id="17" creationId="{C17F02C3-A5BB-46D7-DD45-2591B90263DB}"/>
          </ac:picMkLst>
        </pc:picChg>
        <pc:cxnChg chg="add mod">
          <ac:chgData name="Yoel Kortick" userId="167978f5-7f40-4909-85d5-d4149554ad4e" providerId="ADAL" clId="{51BF404D-1585-47D6-B338-44416ED0EECE}" dt="2023-08-22T10:58:59.361" v="477" actId="1076"/>
          <ac:cxnSpMkLst>
            <pc:docMk/>
            <pc:sldMk cId="627198574" sldId="745"/>
            <ac:cxnSpMk id="6" creationId="{BFBF21D1-BBE4-3FD7-EA50-70949523A34B}"/>
          </ac:cxnSpMkLst>
        </pc:cxnChg>
        <pc:cxnChg chg="add mod">
          <ac:chgData name="Yoel Kortick" userId="167978f5-7f40-4909-85d5-d4149554ad4e" providerId="ADAL" clId="{51BF404D-1585-47D6-B338-44416ED0EECE}" dt="2023-08-22T10:59:20.747" v="481" actId="1076"/>
          <ac:cxnSpMkLst>
            <pc:docMk/>
            <pc:sldMk cId="627198574" sldId="745"/>
            <ac:cxnSpMk id="8" creationId="{5E5527BD-8EFA-9793-29D9-7ACECAC74CAC}"/>
          </ac:cxnSpMkLst>
        </pc:cxnChg>
        <pc:cxnChg chg="del">
          <ac:chgData name="Yoel Kortick" userId="167978f5-7f40-4909-85d5-d4149554ad4e" providerId="ADAL" clId="{51BF404D-1585-47D6-B338-44416ED0EECE}" dt="2023-08-22T10:58:01.541" v="463" actId="478"/>
          <ac:cxnSpMkLst>
            <pc:docMk/>
            <pc:sldMk cId="627198574" sldId="745"/>
            <ac:cxnSpMk id="14" creationId="{777E63F8-C54D-5E37-6CFF-6430528663AC}"/>
          </ac:cxnSpMkLst>
        </pc:cxnChg>
        <pc:cxnChg chg="del">
          <ac:chgData name="Yoel Kortick" userId="167978f5-7f40-4909-85d5-d4149554ad4e" providerId="ADAL" clId="{51BF404D-1585-47D6-B338-44416ED0EECE}" dt="2023-08-22T10:58:03.319" v="465" actId="478"/>
          <ac:cxnSpMkLst>
            <pc:docMk/>
            <pc:sldMk cId="627198574" sldId="745"/>
            <ac:cxnSpMk id="15" creationId="{9301639B-8913-DEB2-5687-9BEF2E772A3D}"/>
          </ac:cxnSpMkLst>
        </pc:cxnChg>
      </pc:sldChg>
      <pc:sldChg chg="addSp delSp modSp add mod">
        <pc:chgData name="Yoel Kortick" userId="167978f5-7f40-4909-85d5-d4149554ad4e" providerId="ADAL" clId="{51BF404D-1585-47D6-B338-44416ED0EECE}" dt="2023-08-22T11:07:05.811" v="500" actId="208"/>
        <pc:sldMkLst>
          <pc:docMk/>
          <pc:sldMk cId="1552990837" sldId="746"/>
        </pc:sldMkLst>
        <pc:spChg chg="del">
          <ac:chgData name="Yoel Kortick" userId="167978f5-7f40-4909-85d5-d4149554ad4e" providerId="ADAL" clId="{51BF404D-1585-47D6-B338-44416ED0EECE}" dt="2023-08-22T10:59:55.841" v="484" actId="478"/>
          <ac:spMkLst>
            <pc:docMk/>
            <pc:sldMk cId="1552990837" sldId="746"/>
            <ac:spMk id="5" creationId="{A242D7A0-7822-AF8A-4FEC-771C3C2EC864}"/>
          </ac:spMkLst>
        </pc:spChg>
        <pc:spChg chg="del">
          <ac:chgData name="Yoel Kortick" userId="167978f5-7f40-4909-85d5-d4149554ad4e" providerId="ADAL" clId="{51BF404D-1585-47D6-B338-44416ED0EECE}" dt="2023-08-22T10:59:59.328" v="486" actId="478"/>
          <ac:spMkLst>
            <pc:docMk/>
            <pc:sldMk cId="1552990837" sldId="746"/>
            <ac:spMk id="7" creationId="{39A94453-307D-D6DE-163A-A54A28628FBA}"/>
          </ac:spMkLst>
        </pc:spChg>
        <pc:spChg chg="add mod">
          <ac:chgData name="Yoel Kortick" userId="167978f5-7f40-4909-85d5-d4149554ad4e" providerId="ADAL" clId="{51BF404D-1585-47D6-B338-44416ED0EECE}" dt="2023-08-22T11:00:27.490" v="491" actId="208"/>
          <ac:spMkLst>
            <pc:docMk/>
            <pc:sldMk cId="1552990837" sldId="746"/>
            <ac:spMk id="9" creationId="{BB653F02-5653-26B3-D9D3-1345C47F7B1E}"/>
          </ac:spMkLst>
        </pc:spChg>
        <pc:cxnChg chg="del mod">
          <ac:chgData name="Yoel Kortick" userId="167978f5-7f40-4909-85d5-d4149554ad4e" providerId="ADAL" clId="{51BF404D-1585-47D6-B338-44416ED0EECE}" dt="2023-08-22T10:59:52.987" v="483" actId="478"/>
          <ac:cxnSpMkLst>
            <pc:docMk/>
            <pc:sldMk cId="1552990837" sldId="746"/>
            <ac:cxnSpMk id="6" creationId="{BFBF21D1-BBE4-3FD7-EA50-70949523A34B}"/>
          </ac:cxnSpMkLst>
        </pc:cxnChg>
        <pc:cxnChg chg="del">
          <ac:chgData name="Yoel Kortick" userId="167978f5-7f40-4909-85d5-d4149554ad4e" providerId="ADAL" clId="{51BF404D-1585-47D6-B338-44416ED0EECE}" dt="2023-08-22T10:59:57.111" v="485" actId="478"/>
          <ac:cxnSpMkLst>
            <pc:docMk/>
            <pc:sldMk cId="1552990837" sldId="746"/>
            <ac:cxnSpMk id="8" creationId="{5E5527BD-8EFA-9793-29D9-7ACECAC74CAC}"/>
          </ac:cxnSpMkLst>
        </pc:cxnChg>
        <pc:cxnChg chg="add mod">
          <ac:chgData name="Yoel Kortick" userId="167978f5-7f40-4909-85d5-d4149554ad4e" providerId="ADAL" clId="{51BF404D-1585-47D6-B338-44416ED0EECE}" dt="2023-08-22T11:07:05.811" v="500" actId="208"/>
          <ac:cxnSpMkLst>
            <pc:docMk/>
            <pc:sldMk cId="1552990837" sldId="746"/>
            <ac:cxnSpMk id="11" creationId="{95C479B2-42C0-B750-8327-7E6463782713}"/>
          </ac:cxnSpMkLst>
        </pc:cxnChg>
      </pc:sldChg>
      <pc:sldChg chg="addSp delSp modSp add mod">
        <pc:chgData name="Yoel Kortick" userId="167978f5-7f40-4909-85d5-d4149554ad4e" providerId="ADAL" clId="{51BF404D-1585-47D6-B338-44416ED0EECE}" dt="2023-08-22T11:07:27.277" v="504" actId="208"/>
        <pc:sldMkLst>
          <pc:docMk/>
          <pc:sldMk cId="202100551" sldId="747"/>
        </pc:sldMkLst>
        <pc:spChg chg="add mod">
          <ac:chgData name="Yoel Kortick" userId="167978f5-7f40-4909-85d5-d4149554ad4e" providerId="ADAL" clId="{51BF404D-1585-47D6-B338-44416ED0EECE}" dt="2023-08-22T11:07:27.277" v="504" actId="208"/>
          <ac:spMkLst>
            <pc:docMk/>
            <pc:sldMk cId="202100551" sldId="747"/>
            <ac:spMk id="5" creationId="{7031C1A8-9B88-C62E-ABBE-2BF5826FEB41}"/>
          </ac:spMkLst>
        </pc:spChg>
        <pc:spChg chg="del">
          <ac:chgData name="Yoel Kortick" userId="167978f5-7f40-4909-85d5-d4149554ad4e" providerId="ADAL" clId="{51BF404D-1585-47D6-B338-44416ED0EECE}" dt="2023-08-22T11:06:59.425" v="499" actId="478"/>
          <ac:spMkLst>
            <pc:docMk/>
            <pc:sldMk cId="202100551" sldId="747"/>
            <ac:spMk id="9" creationId="{BB653F02-5653-26B3-D9D3-1345C47F7B1E}"/>
          </ac:spMkLst>
        </pc:spChg>
        <pc:spChg chg="del">
          <ac:chgData name="Yoel Kortick" userId="167978f5-7f40-4909-85d5-d4149554ad4e" providerId="ADAL" clId="{51BF404D-1585-47D6-B338-44416ED0EECE}" dt="2023-08-22T11:06:52.505" v="496" actId="478"/>
          <ac:spMkLst>
            <pc:docMk/>
            <pc:sldMk cId="202100551" sldId="747"/>
            <ac:spMk id="10" creationId="{B58EAFA0-0901-982C-5927-8DD5C62666D3}"/>
          </ac:spMkLst>
        </pc:spChg>
        <pc:picChg chg="add del">
          <ac:chgData name="Yoel Kortick" userId="167978f5-7f40-4909-85d5-d4149554ad4e" providerId="ADAL" clId="{51BF404D-1585-47D6-B338-44416ED0EECE}" dt="2023-08-22T11:06:55.595" v="498" actId="478"/>
          <ac:picMkLst>
            <pc:docMk/>
            <pc:sldMk cId="202100551" sldId="747"/>
            <ac:picMk id="16" creationId="{DFAF387D-747F-450A-46CB-EF8D3A5F2A10}"/>
          </ac:picMkLst>
        </pc:picChg>
        <pc:cxnChg chg="add mod">
          <ac:chgData name="Yoel Kortick" userId="167978f5-7f40-4909-85d5-d4149554ad4e" providerId="ADAL" clId="{51BF404D-1585-47D6-B338-44416ED0EECE}" dt="2023-08-22T11:07:16.707" v="503" actId="1076"/>
          <ac:cxnSpMkLst>
            <pc:docMk/>
            <pc:sldMk cId="202100551" sldId="747"/>
            <ac:cxnSpMk id="6" creationId="{2EB48674-0D13-C7D4-38C7-F50D0CF5FD2F}"/>
          </ac:cxnSpMkLst>
        </pc:cxnChg>
        <pc:cxnChg chg="del">
          <ac:chgData name="Yoel Kortick" userId="167978f5-7f40-4909-85d5-d4149554ad4e" providerId="ADAL" clId="{51BF404D-1585-47D6-B338-44416ED0EECE}" dt="2023-08-22T11:07:11.167" v="501" actId="478"/>
          <ac:cxnSpMkLst>
            <pc:docMk/>
            <pc:sldMk cId="202100551" sldId="747"/>
            <ac:cxnSpMk id="11" creationId="{95C479B2-42C0-B750-8327-7E6463782713}"/>
          </ac:cxnSpMkLst>
        </pc:cxnChg>
      </pc:sldChg>
      <pc:sldChg chg="addSp delSp modSp add mod">
        <pc:chgData name="Yoel Kortick" userId="167978f5-7f40-4909-85d5-d4149554ad4e" providerId="ADAL" clId="{51BF404D-1585-47D6-B338-44416ED0EECE}" dt="2023-08-22T11:09:38.724" v="525" actId="208"/>
        <pc:sldMkLst>
          <pc:docMk/>
          <pc:sldMk cId="1970009134" sldId="748"/>
        </pc:sldMkLst>
        <pc:spChg chg="del">
          <ac:chgData name="Yoel Kortick" userId="167978f5-7f40-4909-85d5-d4149554ad4e" providerId="ADAL" clId="{51BF404D-1585-47D6-B338-44416ED0EECE}" dt="2023-08-22T11:07:44.990" v="506" actId="478"/>
          <ac:spMkLst>
            <pc:docMk/>
            <pc:sldMk cId="1970009134" sldId="748"/>
            <ac:spMk id="5" creationId="{7031C1A8-9B88-C62E-ABBE-2BF5826FEB41}"/>
          </ac:spMkLst>
        </pc:spChg>
        <pc:spChg chg="add mod">
          <ac:chgData name="Yoel Kortick" userId="167978f5-7f40-4909-85d5-d4149554ad4e" providerId="ADAL" clId="{51BF404D-1585-47D6-B338-44416ED0EECE}" dt="2023-08-22T11:08:41.858" v="518" actId="14100"/>
          <ac:spMkLst>
            <pc:docMk/>
            <pc:sldMk cId="1970009134" sldId="748"/>
            <ac:spMk id="7" creationId="{28103416-599C-57DB-5474-7E3E69577EA1}"/>
          </ac:spMkLst>
        </pc:spChg>
        <pc:picChg chg="add del mod ord">
          <ac:chgData name="Yoel Kortick" userId="167978f5-7f40-4909-85d5-d4149554ad4e" providerId="ADAL" clId="{51BF404D-1585-47D6-B338-44416ED0EECE}" dt="2023-08-22T11:09:20.802" v="519" actId="478"/>
          <ac:picMkLst>
            <pc:docMk/>
            <pc:sldMk cId="1970009134" sldId="748"/>
            <ac:picMk id="9" creationId="{D05B7D6C-C38C-6A29-30EE-96AC2C51C670}"/>
          </ac:picMkLst>
        </pc:picChg>
        <pc:picChg chg="add mod ord">
          <ac:chgData name="Yoel Kortick" userId="167978f5-7f40-4909-85d5-d4149554ad4e" providerId="ADAL" clId="{51BF404D-1585-47D6-B338-44416ED0EECE}" dt="2023-08-22T11:09:38.724" v="525" actId="208"/>
          <ac:picMkLst>
            <pc:docMk/>
            <pc:sldMk cId="1970009134" sldId="748"/>
            <ac:picMk id="11" creationId="{C54D7E63-5A80-3590-6EA8-DE30DA61FABD}"/>
          </ac:picMkLst>
        </pc:picChg>
        <pc:picChg chg="del">
          <ac:chgData name="Yoel Kortick" userId="167978f5-7f40-4909-85d5-d4149554ad4e" providerId="ADAL" clId="{51BF404D-1585-47D6-B338-44416ED0EECE}" dt="2023-08-22T11:07:57.766" v="511" actId="478"/>
          <ac:picMkLst>
            <pc:docMk/>
            <pc:sldMk cId="1970009134" sldId="748"/>
            <ac:picMk id="16" creationId="{DFAF387D-747F-450A-46CB-EF8D3A5F2A10}"/>
          </ac:picMkLst>
        </pc:picChg>
        <pc:cxnChg chg="del mod">
          <ac:chgData name="Yoel Kortick" userId="167978f5-7f40-4909-85d5-d4149554ad4e" providerId="ADAL" clId="{51BF404D-1585-47D6-B338-44416ED0EECE}" dt="2023-08-22T11:07:47.043" v="507" actId="478"/>
          <ac:cxnSpMkLst>
            <pc:docMk/>
            <pc:sldMk cId="1970009134" sldId="748"/>
            <ac:cxnSpMk id="6" creationId="{2EB48674-0D13-C7D4-38C7-F50D0CF5FD2F}"/>
          </ac:cxnSpMkLst>
        </pc:cxnChg>
      </pc:sldChg>
      <pc:sldChg chg="addSp delSp modSp add mod">
        <pc:chgData name="Yoel Kortick" userId="167978f5-7f40-4909-85d5-d4149554ad4e" providerId="ADAL" clId="{51BF404D-1585-47D6-B338-44416ED0EECE}" dt="2023-08-22T11:11:16.981" v="558" actId="14100"/>
        <pc:sldMkLst>
          <pc:docMk/>
          <pc:sldMk cId="2665458654" sldId="749"/>
        </pc:sldMkLst>
        <pc:spChg chg="add mod">
          <ac:chgData name="Yoel Kortick" userId="167978f5-7f40-4909-85d5-d4149554ad4e" providerId="ADAL" clId="{51BF404D-1585-47D6-B338-44416ED0EECE}" dt="2023-08-22T11:10:27.187" v="549" actId="14100"/>
          <ac:spMkLst>
            <pc:docMk/>
            <pc:sldMk cId="2665458654" sldId="749"/>
            <ac:spMk id="5" creationId="{9DE6E2DD-88DB-E609-6951-CF363D84DA3D}"/>
          </ac:spMkLst>
        </pc:spChg>
        <pc:spChg chg="del">
          <ac:chgData name="Yoel Kortick" userId="167978f5-7f40-4909-85d5-d4149554ad4e" providerId="ADAL" clId="{51BF404D-1585-47D6-B338-44416ED0EECE}" dt="2023-08-22T11:09:33.152" v="523" actId="478"/>
          <ac:spMkLst>
            <pc:docMk/>
            <pc:sldMk cId="2665458654" sldId="749"/>
            <ac:spMk id="7" creationId="{28103416-599C-57DB-5474-7E3E69577EA1}"/>
          </ac:spMkLst>
        </pc:spChg>
        <pc:spChg chg="add mod">
          <ac:chgData name="Yoel Kortick" userId="167978f5-7f40-4909-85d5-d4149554ad4e" providerId="ADAL" clId="{51BF404D-1585-47D6-B338-44416ED0EECE}" dt="2023-08-22T11:11:09.951" v="557" actId="404"/>
          <ac:spMkLst>
            <pc:docMk/>
            <pc:sldMk cId="2665458654" sldId="749"/>
            <ac:spMk id="10" creationId="{BA67AFB1-B932-6461-6FF4-CB57BC2E4F1C}"/>
          </ac:spMkLst>
        </pc:spChg>
        <pc:picChg chg="mod">
          <ac:chgData name="Yoel Kortick" userId="167978f5-7f40-4909-85d5-d4149554ad4e" providerId="ADAL" clId="{51BF404D-1585-47D6-B338-44416ED0EECE}" dt="2023-08-22T11:10:21.703" v="547" actId="1076"/>
          <ac:picMkLst>
            <pc:docMk/>
            <pc:sldMk cId="2665458654" sldId="749"/>
            <ac:picMk id="11" creationId="{C54D7E63-5A80-3590-6EA8-DE30DA61FABD}"/>
          </ac:picMkLst>
        </pc:picChg>
        <pc:cxnChg chg="add mod">
          <ac:chgData name="Yoel Kortick" userId="167978f5-7f40-4909-85d5-d4149554ad4e" providerId="ADAL" clId="{51BF404D-1585-47D6-B338-44416ED0EECE}" dt="2023-08-22T11:11:16.981" v="558" actId="14100"/>
          <ac:cxnSpMkLst>
            <pc:docMk/>
            <pc:sldMk cId="2665458654" sldId="749"/>
            <ac:cxnSpMk id="8" creationId="{FF368994-0D0E-5C14-E3BF-E34F8BBA6B5A}"/>
          </ac:cxnSpMkLst>
        </pc:cxnChg>
      </pc:sldChg>
      <pc:sldChg chg="addSp delSp modSp add mod">
        <pc:chgData name="Yoel Kortick" userId="167978f5-7f40-4909-85d5-d4149554ad4e" providerId="ADAL" clId="{51BF404D-1585-47D6-B338-44416ED0EECE}" dt="2023-08-22T11:12:39.409" v="569" actId="208"/>
        <pc:sldMkLst>
          <pc:docMk/>
          <pc:sldMk cId="1781054087" sldId="750"/>
        </pc:sldMkLst>
        <pc:spChg chg="mod">
          <ac:chgData name="Yoel Kortick" userId="167978f5-7f40-4909-85d5-d4149554ad4e" providerId="ADAL" clId="{51BF404D-1585-47D6-B338-44416ED0EECE}" dt="2023-08-22T11:12:36.794" v="568" actId="1076"/>
          <ac:spMkLst>
            <pc:docMk/>
            <pc:sldMk cId="1781054087" sldId="750"/>
            <ac:spMk id="5" creationId="{9DE6E2DD-88DB-E609-6951-CF363D84DA3D}"/>
          </ac:spMkLst>
        </pc:spChg>
        <pc:spChg chg="mod">
          <ac:chgData name="Yoel Kortick" userId="167978f5-7f40-4909-85d5-d4149554ad4e" providerId="ADAL" clId="{51BF404D-1585-47D6-B338-44416ED0EECE}" dt="2023-08-22T11:11:40.415" v="561" actId="255"/>
          <ac:spMkLst>
            <pc:docMk/>
            <pc:sldMk cId="1781054087" sldId="750"/>
            <ac:spMk id="10" creationId="{BA67AFB1-B932-6461-6FF4-CB57BC2E4F1C}"/>
          </ac:spMkLst>
        </pc:spChg>
        <pc:picChg chg="add mod ord">
          <ac:chgData name="Yoel Kortick" userId="167978f5-7f40-4909-85d5-d4149554ad4e" providerId="ADAL" clId="{51BF404D-1585-47D6-B338-44416ED0EECE}" dt="2023-08-22T11:12:39.409" v="569" actId="208"/>
          <ac:picMkLst>
            <pc:docMk/>
            <pc:sldMk cId="1781054087" sldId="750"/>
            <ac:picMk id="7" creationId="{92E61207-88AE-0989-ABE5-78B819D7C18B}"/>
          </ac:picMkLst>
        </pc:picChg>
        <pc:picChg chg="del">
          <ac:chgData name="Yoel Kortick" userId="167978f5-7f40-4909-85d5-d4149554ad4e" providerId="ADAL" clId="{51BF404D-1585-47D6-B338-44416ED0EECE}" dt="2023-08-22T11:12:04.150" v="563" actId="478"/>
          <ac:picMkLst>
            <pc:docMk/>
            <pc:sldMk cId="1781054087" sldId="750"/>
            <ac:picMk id="11" creationId="{C54D7E63-5A80-3590-6EA8-DE30DA61FABD}"/>
          </ac:picMkLst>
        </pc:picChg>
        <pc:cxnChg chg="mod">
          <ac:chgData name="Yoel Kortick" userId="167978f5-7f40-4909-85d5-d4149554ad4e" providerId="ADAL" clId="{51BF404D-1585-47D6-B338-44416ED0EECE}" dt="2023-08-22T11:12:33.940" v="567" actId="14100"/>
          <ac:cxnSpMkLst>
            <pc:docMk/>
            <pc:sldMk cId="1781054087" sldId="750"/>
            <ac:cxnSpMk id="8" creationId="{FF368994-0D0E-5C14-E3BF-E34F8BBA6B5A}"/>
          </ac:cxnSpMkLst>
        </pc:cxnChg>
      </pc:sldChg>
      <pc:sldChg chg="addSp delSp modSp add mod">
        <pc:chgData name="Yoel Kortick" userId="167978f5-7f40-4909-85d5-d4149554ad4e" providerId="ADAL" clId="{51BF404D-1585-47D6-B338-44416ED0EECE}" dt="2023-08-22T11:13:35.317" v="578" actId="208"/>
        <pc:sldMkLst>
          <pc:docMk/>
          <pc:sldMk cId="59100609" sldId="751"/>
        </pc:sldMkLst>
        <pc:spChg chg="del">
          <ac:chgData name="Yoel Kortick" userId="167978f5-7f40-4909-85d5-d4149554ad4e" providerId="ADAL" clId="{51BF404D-1585-47D6-B338-44416ED0EECE}" dt="2023-08-22T11:13:32.265" v="576" actId="478"/>
          <ac:spMkLst>
            <pc:docMk/>
            <pc:sldMk cId="59100609" sldId="751"/>
            <ac:spMk id="5" creationId="{9DE6E2DD-88DB-E609-6951-CF363D84DA3D}"/>
          </ac:spMkLst>
        </pc:spChg>
        <pc:spChg chg="mod">
          <ac:chgData name="Yoel Kortick" userId="167978f5-7f40-4909-85d5-d4149554ad4e" providerId="ADAL" clId="{51BF404D-1585-47D6-B338-44416ED0EECE}" dt="2023-08-22T11:13:02.741" v="572" actId="255"/>
          <ac:spMkLst>
            <pc:docMk/>
            <pc:sldMk cId="59100609" sldId="751"/>
            <ac:spMk id="10" creationId="{BA67AFB1-B932-6461-6FF4-CB57BC2E4F1C}"/>
          </ac:spMkLst>
        </pc:spChg>
        <pc:picChg chg="del">
          <ac:chgData name="Yoel Kortick" userId="167978f5-7f40-4909-85d5-d4149554ad4e" providerId="ADAL" clId="{51BF404D-1585-47D6-B338-44416ED0EECE}" dt="2023-08-22T11:13:27.416" v="573" actId="478"/>
          <ac:picMkLst>
            <pc:docMk/>
            <pc:sldMk cId="59100609" sldId="751"/>
            <ac:picMk id="7" creationId="{92E61207-88AE-0989-ABE5-78B819D7C18B}"/>
          </ac:picMkLst>
        </pc:picChg>
        <pc:picChg chg="add mod ord">
          <ac:chgData name="Yoel Kortick" userId="167978f5-7f40-4909-85d5-d4149554ad4e" providerId="ADAL" clId="{51BF404D-1585-47D6-B338-44416ED0EECE}" dt="2023-08-22T11:13:35.317" v="578" actId="208"/>
          <ac:picMkLst>
            <pc:docMk/>
            <pc:sldMk cId="59100609" sldId="751"/>
            <ac:picMk id="9" creationId="{EA7848D1-3CAB-FC46-8BA5-38FF31D97C5D}"/>
          </ac:picMkLst>
        </pc:picChg>
        <pc:cxnChg chg="del">
          <ac:chgData name="Yoel Kortick" userId="167978f5-7f40-4909-85d5-d4149554ad4e" providerId="ADAL" clId="{51BF404D-1585-47D6-B338-44416ED0EECE}" dt="2023-08-22T11:13:33.701" v="577" actId="478"/>
          <ac:cxnSpMkLst>
            <pc:docMk/>
            <pc:sldMk cId="59100609" sldId="751"/>
            <ac:cxnSpMk id="8" creationId="{FF368994-0D0E-5C14-E3BF-E34F8BBA6B5A}"/>
          </ac:cxnSpMkLst>
        </pc:cxnChg>
      </pc:sldChg>
      <pc:sldChg chg="modSp add mod">
        <pc:chgData name="Yoel Kortick" userId="167978f5-7f40-4909-85d5-d4149554ad4e" providerId="ADAL" clId="{51BF404D-1585-47D6-B338-44416ED0EECE}" dt="2023-08-22T11:16:53.447" v="580"/>
        <pc:sldMkLst>
          <pc:docMk/>
          <pc:sldMk cId="769556348" sldId="752"/>
        </pc:sldMkLst>
        <pc:spChg chg="mod">
          <ac:chgData name="Yoel Kortick" userId="167978f5-7f40-4909-85d5-d4149554ad4e" providerId="ADAL" clId="{51BF404D-1585-47D6-B338-44416ED0EECE}" dt="2023-08-22T11:16:53.447" v="580"/>
          <ac:spMkLst>
            <pc:docMk/>
            <pc:sldMk cId="769556348" sldId="752"/>
            <ac:spMk id="3" creationId="{C0DC44FE-FE73-18C6-BA0D-39ADF9F4DAF5}"/>
          </ac:spMkLst>
        </pc:spChg>
      </pc:sldChg>
      <pc:sldChg chg="modSp add mod">
        <pc:chgData name="Yoel Kortick" userId="167978f5-7f40-4909-85d5-d4149554ad4e" providerId="ADAL" clId="{51BF404D-1585-47D6-B338-44416ED0EECE}" dt="2023-08-22T11:17:24.638" v="586" actId="14100"/>
        <pc:sldMkLst>
          <pc:docMk/>
          <pc:sldMk cId="3372066578" sldId="753"/>
        </pc:sldMkLst>
        <pc:spChg chg="mod">
          <ac:chgData name="Yoel Kortick" userId="167978f5-7f40-4909-85d5-d4149554ad4e" providerId="ADAL" clId="{51BF404D-1585-47D6-B338-44416ED0EECE}" dt="2023-08-22T11:17:02.622" v="582"/>
          <ac:spMkLst>
            <pc:docMk/>
            <pc:sldMk cId="3372066578" sldId="753"/>
            <ac:spMk id="2" creationId="{FEDFB40A-FD68-C90C-FC94-AB562EC8C5F8}"/>
          </ac:spMkLst>
        </pc:spChg>
        <pc:spChg chg="mod">
          <ac:chgData name="Yoel Kortick" userId="167978f5-7f40-4909-85d5-d4149554ad4e" providerId="ADAL" clId="{51BF404D-1585-47D6-B338-44416ED0EECE}" dt="2023-08-22T11:16:59.902" v="581"/>
          <ac:spMkLst>
            <pc:docMk/>
            <pc:sldMk cId="3372066578" sldId="753"/>
            <ac:spMk id="3" creationId="{1EEC3019-2DBF-2204-71BC-BA22E9B7D6C8}"/>
          </ac:spMkLst>
        </pc:spChg>
        <pc:spChg chg="mod">
          <ac:chgData name="Yoel Kortick" userId="167978f5-7f40-4909-85d5-d4149554ad4e" providerId="ADAL" clId="{51BF404D-1585-47D6-B338-44416ED0EECE}" dt="2023-08-22T11:17:24.638" v="586" actId="14100"/>
          <ac:spMkLst>
            <pc:docMk/>
            <pc:sldMk cId="3372066578" sldId="753"/>
            <ac:spMk id="6" creationId="{FC137B9D-CCE8-1D3B-4207-4576FC1D2AA9}"/>
          </ac:spMkLst>
        </pc:spChg>
      </pc:sldChg>
      <pc:sldChg chg="addSp delSp modSp add mod">
        <pc:chgData name="Yoel Kortick" userId="167978f5-7f40-4909-85d5-d4149554ad4e" providerId="ADAL" clId="{51BF404D-1585-47D6-B338-44416ED0EECE}" dt="2023-08-22T11:18:52.133" v="603" actId="208"/>
        <pc:sldMkLst>
          <pc:docMk/>
          <pc:sldMk cId="1260547818" sldId="754"/>
        </pc:sldMkLst>
        <pc:spChg chg="del">
          <ac:chgData name="Yoel Kortick" userId="167978f5-7f40-4909-85d5-d4149554ad4e" providerId="ADAL" clId="{51BF404D-1585-47D6-B338-44416ED0EECE}" dt="2023-08-22T11:17:57.382" v="592" actId="478"/>
          <ac:spMkLst>
            <pc:docMk/>
            <pc:sldMk cId="1260547818" sldId="754"/>
            <ac:spMk id="6" creationId="{FC137B9D-CCE8-1D3B-4207-4576FC1D2AA9}"/>
          </ac:spMkLst>
        </pc:spChg>
        <pc:spChg chg="add del mod">
          <ac:chgData name="Yoel Kortick" userId="167978f5-7f40-4909-85d5-d4149554ad4e" providerId="ADAL" clId="{51BF404D-1585-47D6-B338-44416ED0EECE}" dt="2023-08-22T11:17:58.153" v="593" actId="478"/>
          <ac:spMkLst>
            <pc:docMk/>
            <pc:sldMk cId="1260547818" sldId="754"/>
            <ac:spMk id="7" creationId="{A0399681-28B4-EAB0-C215-C32EA9CD028F}"/>
          </ac:spMkLst>
        </pc:spChg>
        <pc:spChg chg="add mod">
          <ac:chgData name="Yoel Kortick" userId="167978f5-7f40-4909-85d5-d4149554ad4e" providerId="ADAL" clId="{51BF404D-1585-47D6-B338-44416ED0EECE}" dt="2023-08-22T11:18:39.621" v="600" actId="207"/>
          <ac:spMkLst>
            <pc:docMk/>
            <pc:sldMk cId="1260547818" sldId="754"/>
            <ac:spMk id="8" creationId="{90357DA4-DFB9-66D5-77BC-39EA165F64DD}"/>
          </ac:spMkLst>
        </pc:spChg>
        <pc:spChg chg="add mod">
          <ac:chgData name="Yoel Kortick" userId="167978f5-7f40-4909-85d5-d4149554ad4e" providerId="ADAL" clId="{51BF404D-1585-47D6-B338-44416ED0EECE}" dt="2023-08-22T11:18:50.430" v="602" actId="207"/>
          <ac:spMkLst>
            <pc:docMk/>
            <pc:sldMk cId="1260547818" sldId="754"/>
            <ac:spMk id="10" creationId="{BEF89418-F20E-1C62-52DF-F4437AFF218B}"/>
          </ac:spMkLst>
        </pc:spChg>
        <pc:picChg chg="add mod ord">
          <ac:chgData name="Yoel Kortick" userId="167978f5-7f40-4909-85d5-d4149554ad4e" providerId="ADAL" clId="{51BF404D-1585-47D6-B338-44416ED0EECE}" dt="2023-08-22T11:18:52.133" v="603" actId="208"/>
          <ac:picMkLst>
            <pc:docMk/>
            <pc:sldMk cId="1260547818" sldId="754"/>
            <ac:picMk id="14" creationId="{CA0C22F2-FC12-3799-DD88-DD0EBB7D1C0C}"/>
          </ac:picMkLst>
        </pc:picChg>
        <pc:cxnChg chg="add mod">
          <ac:chgData name="Yoel Kortick" userId="167978f5-7f40-4909-85d5-d4149554ad4e" providerId="ADAL" clId="{51BF404D-1585-47D6-B338-44416ED0EECE}" dt="2023-08-22T11:18:47.208" v="601" actId="1076"/>
          <ac:cxnSpMkLst>
            <pc:docMk/>
            <pc:sldMk cId="1260547818" sldId="754"/>
            <ac:cxnSpMk id="9" creationId="{A98EFEE9-A6A4-3BED-5EA2-11DA0A4B664C}"/>
          </ac:cxnSpMkLst>
        </pc:cxnChg>
      </pc:sldChg>
      <pc:sldChg chg="addSp delSp modSp add mod">
        <pc:chgData name="Yoel Kortick" userId="167978f5-7f40-4909-85d5-d4149554ad4e" providerId="ADAL" clId="{51BF404D-1585-47D6-B338-44416ED0EECE}" dt="2023-08-22T11:22:11.861" v="673" actId="1035"/>
        <pc:sldMkLst>
          <pc:docMk/>
          <pc:sldMk cId="2627443961" sldId="755"/>
        </pc:sldMkLst>
        <pc:spChg chg="mod">
          <ac:chgData name="Yoel Kortick" userId="167978f5-7f40-4909-85d5-d4149554ad4e" providerId="ADAL" clId="{51BF404D-1585-47D6-B338-44416ED0EECE}" dt="2023-08-22T11:21:16.343" v="634" actId="14100"/>
          <ac:spMkLst>
            <pc:docMk/>
            <pc:sldMk cId="2627443961" sldId="755"/>
            <ac:spMk id="6" creationId="{FC137B9D-CCE8-1D3B-4207-4576FC1D2AA9}"/>
          </ac:spMkLst>
        </pc:spChg>
        <pc:spChg chg="add del mod">
          <ac:chgData name="Yoel Kortick" userId="167978f5-7f40-4909-85d5-d4149554ad4e" providerId="ADAL" clId="{51BF404D-1585-47D6-B338-44416ED0EECE}" dt="2023-08-22T11:21:39.471" v="638"/>
          <ac:spMkLst>
            <pc:docMk/>
            <pc:sldMk cId="2627443961" sldId="755"/>
            <ac:spMk id="9" creationId="{8F7A313F-0353-0381-1431-0DA19F950CDA}"/>
          </ac:spMkLst>
        </pc:spChg>
        <pc:spChg chg="add del mod">
          <ac:chgData name="Yoel Kortick" userId="167978f5-7f40-4909-85d5-d4149554ad4e" providerId="ADAL" clId="{51BF404D-1585-47D6-B338-44416ED0EECE}" dt="2023-08-22T11:21:39.471" v="638"/>
          <ac:spMkLst>
            <pc:docMk/>
            <pc:sldMk cId="2627443961" sldId="755"/>
            <ac:spMk id="10" creationId="{C0071298-69E7-2BC6-D978-DB46B824DC6F}"/>
          </ac:spMkLst>
        </pc:spChg>
        <pc:spChg chg="add mod">
          <ac:chgData name="Yoel Kortick" userId="167978f5-7f40-4909-85d5-d4149554ad4e" providerId="ADAL" clId="{51BF404D-1585-47D6-B338-44416ED0EECE}" dt="2023-08-22T11:22:11.861" v="673" actId="1035"/>
          <ac:spMkLst>
            <pc:docMk/>
            <pc:sldMk cId="2627443961" sldId="755"/>
            <ac:spMk id="11" creationId="{D73C7342-8A47-7687-682C-99FA1F343095}"/>
          </ac:spMkLst>
        </pc:spChg>
        <pc:spChg chg="add mod">
          <ac:chgData name="Yoel Kortick" userId="167978f5-7f40-4909-85d5-d4149554ad4e" providerId="ADAL" clId="{51BF404D-1585-47D6-B338-44416ED0EECE}" dt="2023-08-22T11:22:11.861" v="673" actId="1035"/>
          <ac:spMkLst>
            <pc:docMk/>
            <pc:sldMk cId="2627443961" sldId="755"/>
            <ac:spMk id="12" creationId="{649F36C3-24E9-4699-5539-3703A06B7C5A}"/>
          </ac:spMkLst>
        </pc:spChg>
        <pc:picChg chg="add mod">
          <ac:chgData name="Yoel Kortick" userId="167978f5-7f40-4909-85d5-d4149554ad4e" providerId="ADAL" clId="{51BF404D-1585-47D6-B338-44416ED0EECE}" dt="2023-08-22T11:22:11.861" v="673" actId="1035"/>
          <ac:picMkLst>
            <pc:docMk/>
            <pc:sldMk cId="2627443961" sldId="755"/>
            <ac:picMk id="7" creationId="{F660E4C9-655F-9212-8796-5A6ACF5F5EDE}"/>
          </ac:picMkLst>
        </pc:picChg>
        <pc:picChg chg="add del mod">
          <ac:chgData name="Yoel Kortick" userId="167978f5-7f40-4909-85d5-d4149554ad4e" providerId="ADAL" clId="{51BF404D-1585-47D6-B338-44416ED0EECE}" dt="2023-08-22T11:21:39.471" v="638"/>
          <ac:picMkLst>
            <pc:docMk/>
            <pc:sldMk cId="2627443961" sldId="755"/>
            <ac:picMk id="8" creationId="{7CB4AEFD-B375-1B85-3989-35B975B64053}"/>
          </ac:picMkLst>
        </pc:picChg>
      </pc:sldChg>
      <pc:sldChg chg="addSp delSp modSp add mod">
        <pc:chgData name="Yoel Kortick" userId="167978f5-7f40-4909-85d5-d4149554ad4e" providerId="ADAL" clId="{51BF404D-1585-47D6-B338-44416ED0EECE}" dt="2023-08-22T11:19:47.824" v="612" actId="207"/>
        <pc:sldMkLst>
          <pc:docMk/>
          <pc:sldMk cId="3893201534" sldId="756"/>
        </pc:sldMkLst>
        <pc:spChg chg="add mod">
          <ac:chgData name="Yoel Kortick" userId="167978f5-7f40-4909-85d5-d4149554ad4e" providerId="ADAL" clId="{51BF404D-1585-47D6-B338-44416ED0EECE}" dt="2023-08-22T11:19:47.824" v="612" actId="207"/>
          <ac:spMkLst>
            <pc:docMk/>
            <pc:sldMk cId="3893201534" sldId="756"/>
            <ac:spMk id="5" creationId="{0C296E07-3E2C-4430-B54B-5139F57CA6AB}"/>
          </ac:spMkLst>
        </pc:spChg>
        <pc:spChg chg="del">
          <ac:chgData name="Yoel Kortick" userId="167978f5-7f40-4909-85d5-d4149554ad4e" providerId="ADAL" clId="{51BF404D-1585-47D6-B338-44416ED0EECE}" dt="2023-08-22T11:19:31.213" v="607" actId="478"/>
          <ac:spMkLst>
            <pc:docMk/>
            <pc:sldMk cId="3893201534" sldId="756"/>
            <ac:spMk id="8" creationId="{90357DA4-DFB9-66D5-77BC-39EA165F64DD}"/>
          </ac:spMkLst>
        </pc:spChg>
        <pc:spChg chg="del">
          <ac:chgData name="Yoel Kortick" userId="167978f5-7f40-4909-85d5-d4149554ad4e" providerId="ADAL" clId="{51BF404D-1585-47D6-B338-44416ED0EECE}" dt="2023-08-22T11:19:28.386" v="605" actId="478"/>
          <ac:spMkLst>
            <pc:docMk/>
            <pc:sldMk cId="3893201534" sldId="756"/>
            <ac:spMk id="10" creationId="{BEF89418-F20E-1C62-52DF-F4437AFF218B}"/>
          </ac:spMkLst>
        </pc:spChg>
        <pc:cxnChg chg="add mod">
          <ac:chgData name="Yoel Kortick" userId="167978f5-7f40-4909-85d5-d4149554ad4e" providerId="ADAL" clId="{51BF404D-1585-47D6-B338-44416ED0EECE}" dt="2023-08-22T11:19:36.164" v="609" actId="1076"/>
          <ac:cxnSpMkLst>
            <pc:docMk/>
            <pc:sldMk cId="3893201534" sldId="756"/>
            <ac:cxnSpMk id="6" creationId="{13C3C7DF-8803-F198-1659-8B7E71C041D6}"/>
          </ac:cxnSpMkLst>
        </pc:cxnChg>
        <pc:cxnChg chg="add mod">
          <ac:chgData name="Yoel Kortick" userId="167978f5-7f40-4909-85d5-d4149554ad4e" providerId="ADAL" clId="{51BF404D-1585-47D6-B338-44416ED0EECE}" dt="2023-08-22T11:19:36.164" v="609" actId="1076"/>
          <ac:cxnSpMkLst>
            <pc:docMk/>
            <pc:sldMk cId="3893201534" sldId="756"/>
            <ac:cxnSpMk id="7" creationId="{2B9A1D34-F253-F24C-7670-8450C3465E17}"/>
          </ac:cxnSpMkLst>
        </pc:cxnChg>
        <pc:cxnChg chg="del">
          <ac:chgData name="Yoel Kortick" userId="167978f5-7f40-4909-85d5-d4149554ad4e" providerId="ADAL" clId="{51BF404D-1585-47D6-B338-44416ED0EECE}" dt="2023-08-22T11:19:29.509" v="606" actId="478"/>
          <ac:cxnSpMkLst>
            <pc:docMk/>
            <pc:sldMk cId="3893201534" sldId="756"/>
            <ac:cxnSpMk id="9" creationId="{A98EFEE9-A6A4-3BED-5EA2-11DA0A4B664C}"/>
          </ac:cxnSpMkLst>
        </pc:cxnChg>
        <pc:cxnChg chg="add mod">
          <ac:chgData name="Yoel Kortick" userId="167978f5-7f40-4909-85d5-d4149554ad4e" providerId="ADAL" clId="{51BF404D-1585-47D6-B338-44416ED0EECE}" dt="2023-08-22T11:19:40.870" v="610" actId="14100"/>
          <ac:cxnSpMkLst>
            <pc:docMk/>
            <pc:sldMk cId="3893201534" sldId="756"/>
            <ac:cxnSpMk id="11" creationId="{7DCB7BEC-0F2E-5C44-1385-1A51083AA007}"/>
          </ac:cxnSpMkLst>
        </pc:cxnChg>
        <pc:cxnChg chg="add mod">
          <ac:chgData name="Yoel Kortick" userId="167978f5-7f40-4909-85d5-d4149554ad4e" providerId="ADAL" clId="{51BF404D-1585-47D6-B338-44416ED0EECE}" dt="2023-08-22T11:19:36.164" v="609" actId="1076"/>
          <ac:cxnSpMkLst>
            <pc:docMk/>
            <pc:sldMk cId="3893201534" sldId="756"/>
            <ac:cxnSpMk id="12" creationId="{E5F679B8-CCF8-7CC1-4842-1F5A9E08619B}"/>
          </ac:cxnSpMkLst>
        </pc:cxnChg>
      </pc:sldChg>
      <pc:sldChg chg="modSp add mod">
        <pc:chgData name="Yoel Kortick" userId="167978f5-7f40-4909-85d5-d4149554ad4e" providerId="ADAL" clId="{51BF404D-1585-47D6-B338-44416ED0EECE}" dt="2023-08-22T11:22:39.564" v="675"/>
        <pc:sldMkLst>
          <pc:docMk/>
          <pc:sldMk cId="155421845" sldId="757"/>
        </pc:sldMkLst>
        <pc:spChg chg="mod">
          <ac:chgData name="Yoel Kortick" userId="167978f5-7f40-4909-85d5-d4149554ad4e" providerId="ADAL" clId="{51BF404D-1585-47D6-B338-44416ED0EECE}" dt="2023-08-22T11:22:39.564" v="675"/>
          <ac:spMkLst>
            <pc:docMk/>
            <pc:sldMk cId="155421845" sldId="757"/>
            <ac:spMk id="3" creationId="{C0DC44FE-FE73-18C6-BA0D-39ADF9F4DAF5}"/>
          </ac:spMkLst>
        </pc:spChg>
      </pc:sldChg>
      <pc:sldChg chg="modSp add mod">
        <pc:chgData name="Yoel Kortick" userId="167978f5-7f40-4909-85d5-d4149554ad4e" providerId="ADAL" clId="{51BF404D-1585-47D6-B338-44416ED0EECE}" dt="2023-08-22T11:23:08.583" v="679" actId="255"/>
        <pc:sldMkLst>
          <pc:docMk/>
          <pc:sldMk cId="650298756" sldId="758"/>
        </pc:sldMkLst>
        <pc:spChg chg="mod">
          <ac:chgData name="Yoel Kortick" userId="167978f5-7f40-4909-85d5-d4149554ad4e" providerId="ADAL" clId="{51BF404D-1585-47D6-B338-44416ED0EECE}" dt="2023-08-22T11:22:45.583" v="676"/>
          <ac:spMkLst>
            <pc:docMk/>
            <pc:sldMk cId="650298756" sldId="758"/>
            <ac:spMk id="2" creationId="{FEDFB40A-FD68-C90C-FC94-AB562EC8C5F8}"/>
          </ac:spMkLst>
        </pc:spChg>
        <pc:spChg chg="mod">
          <ac:chgData name="Yoel Kortick" userId="167978f5-7f40-4909-85d5-d4149554ad4e" providerId="ADAL" clId="{51BF404D-1585-47D6-B338-44416ED0EECE}" dt="2023-08-22T11:22:48.509" v="677"/>
          <ac:spMkLst>
            <pc:docMk/>
            <pc:sldMk cId="650298756" sldId="758"/>
            <ac:spMk id="3" creationId="{1EEC3019-2DBF-2204-71BC-BA22E9B7D6C8}"/>
          </ac:spMkLst>
        </pc:spChg>
        <pc:spChg chg="mod">
          <ac:chgData name="Yoel Kortick" userId="167978f5-7f40-4909-85d5-d4149554ad4e" providerId="ADAL" clId="{51BF404D-1585-47D6-B338-44416ED0EECE}" dt="2023-08-22T11:23:08.583" v="679" actId="255"/>
          <ac:spMkLst>
            <pc:docMk/>
            <pc:sldMk cId="650298756" sldId="758"/>
            <ac:spMk id="6" creationId="{FC137B9D-CCE8-1D3B-4207-4576FC1D2AA9}"/>
          </ac:spMkLst>
        </pc:spChg>
      </pc:sldChg>
      <pc:sldChg chg="addSp delSp modSp add mod">
        <pc:chgData name="Yoel Kortick" userId="167978f5-7f40-4909-85d5-d4149554ad4e" providerId="ADAL" clId="{51BF404D-1585-47D6-B338-44416ED0EECE}" dt="2023-08-23T08:16:14.590" v="735" actId="33524"/>
        <pc:sldMkLst>
          <pc:docMk/>
          <pc:sldMk cId="394009184" sldId="759"/>
        </pc:sldMkLst>
        <pc:spChg chg="del">
          <ac:chgData name="Yoel Kortick" userId="167978f5-7f40-4909-85d5-d4149554ad4e" providerId="ADAL" clId="{51BF404D-1585-47D6-B338-44416ED0EECE}" dt="2023-08-22T11:24:58.736" v="681" actId="478"/>
          <ac:spMkLst>
            <pc:docMk/>
            <pc:sldMk cId="394009184" sldId="759"/>
            <ac:spMk id="6" creationId="{FC137B9D-CCE8-1D3B-4207-4576FC1D2AA9}"/>
          </ac:spMkLst>
        </pc:spChg>
        <pc:spChg chg="add del mod">
          <ac:chgData name="Yoel Kortick" userId="167978f5-7f40-4909-85d5-d4149554ad4e" providerId="ADAL" clId="{51BF404D-1585-47D6-B338-44416ED0EECE}" dt="2023-08-22T11:25:00.891" v="682" actId="478"/>
          <ac:spMkLst>
            <pc:docMk/>
            <pc:sldMk cId="394009184" sldId="759"/>
            <ac:spMk id="7" creationId="{3FE4DAB6-1964-E8A2-62C3-38D206246C4E}"/>
          </ac:spMkLst>
        </pc:spChg>
        <pc:spChg chg="add mod">
          <ac:chgData name="Yoel Kortick" userId="167978f5-7f40-4909-85d5-d4149554ad4e" providerId="ADAL" clId="{51BF404D-1585-47D6-B338-44416ED0EECE}" dt="2023-08-22T11:26:17.274" v="696" actId="1076"/>
          <ac:spMkLst>
            <pc:docMk/>
            <pc:sldMk cId="394009184" sldId="759"/>
            <ac:spMk id="10" creationId="{8457AE62-2DE7-0B96-F343-F935A8D7E37B}"/>
          </ac:spMkLst>
        </pc:spChg>
        <pc:spChg chg="add mod">
          <ac:chgData name="Yoel Kortick" userId="167978f5-7f40-4909-85d5-d4149554ad4e" providerId="ADAL" clId="{51BF404D-1585-47D6-B338-44416ED0EECE}" dt="2023-08-22T11:26:30.801" v="699" actId="208"/>
          <ac:spMkLst>
            <pc:docMk/>
            <pc:sldMk cId="394009184" sldId="759"/>
            <ac:spMk id="11" creationId="{CB0036D6-CA44-B341-98D5-F6DDA7D3FEE6}"/>
          </ac:spMkLst>
        </pc:spChg>
        <pc:spChg chg="add mod">
          <ac:chgData name="Yoel Kortick" userId="167978f5-7f40-4909-85d5-d4149554ad4e" providerId="ADAL" clId="{51BF404D-1585-47D6-B338-44416ED0EECE}" dt="2023-08-23T08:16:14.590" v="735" actId="33524"/>
          <ac:spMkLst>
            <pc:docMk/>
            <pc:sldMk cId="394009184" sldId="759"/>
            <ac:spMk id="16" creationId="{38B4C6A5-D9BF-66A1-5196-2973BD84E2A7}"/>
          </ac:spMkLst>
        </pc:spChg>
        <pc:spChg chg="add mod">
          <ac:chgData name="Yoel Kortick" userId="167978f5-7f40-4909-85d5-d4149554ad4e" providerId="ADAL" clId="{51BF404D-1585-47D6-B338-44416ED0EECE}" dt="2023-08-22T11:25:54.135" v="689" actId="1582"/>
          <ac:spMkLst>
            <pc:docMk/>
            <pc:sldMk cId="394009184" sldId="759"/>
            <ac:spMk id="17" creationId="{30E3C1A3-801E-555A-AD53-651E4AEBBE98}"/>
          </ac:spMkLst>
        </pc:spChg>
        <pc:picChg chg="add mod">
          <ac:chgData name="Yoel Kortick" userId="167978f5-7f40-4909-85d5-d4149554ad4e" providerId="ADAL" clId="{51BF404D-1585-47D6-B338-44416ED0EECE}" dt="2023-08-22T11:25:44.547" v="686" actId="208"/>
          <ac:picMkLst>
            <pc:docMk/>
            <pc:sldMk cId="394009184" sldId="759"/>
            <ac:picMk id="9" creationId="{8F5C90B1-364A-C549-D1B6-3ACB3ED7E647}"/>
          </ac:picMkLst>
        </pc:picChg>
        <pc:cxnChg chg="add mod">
          <ac:chgData name="Yoel Kortick" userId="167978f5-7f40-4909-85d5-d4149554ad4e" providerId="ADAL" clId="{51BF404D-1585-47D6-B338-44416ED0EECE}" dt="2023-08-22T11:26:05.224" v="693" actId="14100"/>
          <ac:cxnSpMkLst>
            <pc:docMk/>
            <pc:sldMk cId="394009184" sldId="759"/>
            <ac:cxnSpMk id="12" creationId="{5DDED9B0-3754-A38F-02ED-FBE292025363}"/>
          </ac:cxnSpMkLst>
        </pc:cxnChg>
        <pc:cxnChg chg="add mod">
          <ac:chgData name="Yoel Kortick" userId="167978f5-7f40-4909-85d5-d4149554ad4e" providerId="ADAL" clId="{51BF404D-1585-47D6-B338-44416ED0EECE}" dt="2023-08-22T11:26:17.274" v="696" actId="1076"/>
          <ac:cxnSpMkLst>
            <pc:docMk/>
            <pc:sldMk cId="394009184" sldId="759"/>
            <ac:cxnSpMk id="14" creationId="{C0ACAFD7-4FCE-0670-35FD-968230362C9C}"/>
          </ac:cxnSpMkLst>
        </pc:cxnChg>
        <pc:cxnChg chg="add mod">
          <ac:chgData name="Yoel Kortick" userId="167978f5-7f40-4909-85d5-d4149554ad4e" providerId="ADAL" clId="{51BF404D-1585-47D6-B338-44416ED0EECE}" dt="2023-08-22T11:26:08.398" v="694" actId="14100"/>
          <ac:cxnSpMkLst>
            <pc:docMk/>
            <pc:sldMk cId="394009184" sldId="759"/>
            <ac:cxnSpMk id="15" creationId="{122CDC1C-5AC4-62F1-B831-0D1F5E3468C8}"/>
          </ac:cxnSpMkLst>
        </pc:cxnChg>
      </pc:sldChg>
      <pc:sldChg chg="addSp modSp add mod">
        <pc:chgData name="Yoel Kortick" userId="167978f5-7f40-4909-85d5-d4149554ad4e" providerId="ADAL" clId="{51BF404D-1585-47D6-B338-44416ED0EECE}" dt="2023-08-22T11:27:29.381" v="706" actId="208"/>
        <pc:sldMkLst>
          <pc:docMk/>
          <pc:sldMk cId="3861019974" sldId="760"/>
        </pc:sldMkLst>
        <pc:spChg chg="mod">
          <ac:chgData name="Yoel Kortick" userId="167978f5-7f40-4909-85d5-d4149554ad4e" providerId="ADAL" clId="{51BF404D-1585-47D6-B338-44416ED0EECE}" dt="2023-08-22T11:27:02.059" v="703" actId="14100"/>
          <ac:spMkLst>
            <pc:docMk/>
            <pc:sldMk cId="3861019974" sldId="760"/>
            <ac:spMk id="6" creationId="{FC137B9D-CCE8-1D3B-4207-4576FC1D2AA9}"/>
          </ac:spMkLst>
        </pc:spChg>
        <pc:picChg chg="add mod">
          <ac:chgData name="Yoel Kortick" userId="167978f5-7f40-4909-85d5-d4149554ad4e" providerId="ADAL" clId="{51BF404D-1585-47D6-B338-44416ED0EECE}" dt="2023-08-22T11:27:29.381" v="706" actId="208"/>
          <ac:picMkLst>
            <pc:docMk/>
            <pc:sldMk cId="3861019974" sldId="760"/>
            <ac:picMk id="7" creationId="{90EA5FF7-7292-1893-4EFC-A0D119CA3B7B}"/>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EA2F56EF-3236-4485-80BC-9763E5455DD1}"/>
    <pc:docChg chg="undo custSel addSld delSld modSld">
      <pc:chgData name="Yoel Kortick" userId="167978f5-7f40-4909-85d5-d4149554ad4e" providerId="ADAL" clId="{EA2F56EF-3236-4485-80BC-9763E5455DD1}" dt="2023-08-22T10:08:37.443" v="240" actId="208"/>
      <pc:docMkLst>
        <pc:docMk/>
      </pc:docMkLst>
      <pc:sldChg chg="modSp mod">
        <pc:chgData name="Yoel Kortick" userId="167978f5-7f40-4909-85d5-d4149554ad4e" providerId="ADAL" clId="{EA2F56EF-3236-4485-80BC-9763E5455DD1}" dt="2023-08-22T08:30:36.013" v="2"/>
        <pc:sldMkLst>
          <pc:docMk/>
          <pc:sldMk cId="481120056" sldId="389"/>
        </pc:sldMkLst>
        <pc:spChg chg="mod">
          <ac:chgData name="Yoel Kortick" userId="167978f5-7f40-4909-85d5-d4149554ad4e" providerId="ADAL" clId="{EA2F56EF-3236-4485-80BC-9763E5455DD1}" dt="2023-08-22T08:30:27.085" v="1"/>
          <ac:spMkLst>
            <pc:docMk/>
            <pc:sldMk cId="481120056" sldId="389"/>
            <ac:spMk id="33" creationId="{10B19EF8-D548-5909-EC0A-0DAD29132EB0}"/>
          </ac:spMkLst>
        </pc:spChg>
        <pc:spChg chg="mod">
          <ac:chgData name="Yoel Kortick" userId="167978f5-7f40-4909-85d5-d4149554ad4e" providerId="ADAL" clId="{EA2F56EF-3236-4485-80BC-9763E5455DD1}" dt="2023-08-22T08:30:36.013" v="2"/>
          <ac:spMkLst>
            <pc:docMk/>
            <pc:sldMk cId="481120056" sldId="389"/>
            <ac:spMk id="35" creationId="{2856D55B-FFE4-73A6-E96B-E8539E279BBE}"/>
          </ac:spMkLst>
        </pc:spChg>
      </pc:sldChg>
      <pc:sldChg chg="modSp mod">
        <pc:chgData name="Yoel Kortick" userId="167978f5-7f40-4909-85d5-d4149554ad4e" providerId="ADAL" clId="{EA2F56EF-3236-4485-80BC-9763E5455DD1}" dt="2023-08-22T08:30:56.694" v="4" actId="255"/>
        <pc:sldMkLst>
          <pc:docMk/>
          <pc:sldMk cId="3303321736" sldId="403"/>
        </pc:sldMkLst>
        <pc:spChg chg="mod">
          <ac:chgData name="Yoel Kortick" userId="167978f5-7f40-4909-85d5-d4149554ad4e" providerId="ADAL" clId="{EA2F56EF-3236-4485-80BC-9763E5455DD1}" dt="2023-08-22T08:30:56.694" v="4" actId="255"/>
          <ac:spMkLst>
            <pc:docMk/>
            <pc:sldMk cId="3303321736" sldId="403"/>
            <ac:spMk id="6" creationId="{FC137B9D-CCE8-1D3B-4207-4576FC1D2AA9}"/>
          </ac:spMkLst>
        </pc:spChg>
      </pc:sldChg>
      <pc:sldChg chg="modSp mod">
        <pc:chgData name="Yoel Kortick" userId="167978f5-7f40-4909-85d5-d4149554ad4e" providerId="ADAL" clId="{EA2F56EF-3236-4485-80BC-9763E5455DD1}" dt="2023-08-22T08:30:03.619" v="0"/>
        <pc:sldMkLst>
          <pc:docMk/>
          <pc:sldMk cId="2441513226" sldId="574"/>
        </pc:sldMkLst>
        <pc:spChg chg="mod">
          <ac:chgData name="Yoel Kortick" userId="167978f5-7f40-4909-85d5-d4149554ad4e" providerId="ADAL" clId="{EA2F56EF-3236-4485-80BC-9763E5455DD1}" dt="2023-08-22T08:30:03.619" v="0"/>
          <ac:spMkLst>
            <pc:docMk/>
            <pc:sldMk cId="2441513226" sldId="574"/>
            <ac:spMk id="6" creationId="{234B1E83-CCD0-6E10-207E-A8FAE74F3265}"/>
          </ac:spMkLst>
        </pc:spChg>
      </pc:sldChg>
      <pc:sldChg chg="modSp mod">
        <pc:chgData name="Yoel Kortick" userId="167978f5-7f40-4909-85d5-d4149554ad4e" providerId="ADAL" clId="{EA2F56EF-3236-4485-80BC-9763E5455DD1}" dt="2023-08-22T08:31:15.879" v="6" actId="255"/>
        <pc:sldMkLst>
          <pc:docMk/>
          <pc:sldMk cId="3395953961" sldId="695"/>
        </pc:sldMkLst>
        <pc:spChg chg="mod">
          <ac:chgData name="Yoel Kortick" userId="167978f5-7f40-4909-85d5-d4149554ad4e" providerId="ADAL" clId="{EA2F56EF-3236-4485-80BC-9763E5455DD1}" dt="2023-08-22T08:31:15.879" v="6" actId="255"/>
          <ac:spMkLst>
            <pc:docMk/>
            <pc:sldMk cId="3395953961" sldId="695"/>
            <ac:spMk id="6" creationId="{FC137B9D-CCE8-1D3B-4207-4576FC1D2AA9}"/>
          </ac:spMkLst>
        </pc:spChg>
      </pc:sldChg>
      <pc:sldChg chg="addSp delSp modSp mod">
        <pc:chgData name="Yoel Kortick" userId="167978f5-7f40-4909-85d5-d4149554ad4e" providerId="ADAL" clId="{EA2F56EF-3236-4485-80BC-9763E5455DD1}" dt="2023-08-22T10:08:37.443" v="240" actId="208"/>
        <pc:sldMkLst>
          <pc:docMk/>
          <pc:sldMk cId="1600273323" sldId="698"/>
        </pc:sldMkLst>
        <pc:spChg chg="mod">
          <ac:chgData name="Yoel Kortick" userId="167978f5-7f40-4909-85d5-d4149554ad4e" providerId="ADAL" clId="{EA2F56EF-3236-4485-80BC-9763E5455DD1}" dt="2023-08-22T10:08:34.021" v="239" actId="1036"/>
          <ac:spMkLst>
            <pc:docMk/>
            <pc:sldMk cId="1600273323" sldId="698"/>
            <ac:spMk id="9" creationId="{984FE1C3-2CCD-8484-9454-4B7B7F0671F0}"/>
          </ac:spMkLst>
        </pc:spChg>
        <pc:picChg chg="add mod ord">
          <ac:chgData name="Yoel Kortick" userId="167978f5-7f40-4909-85d5-d4149554ad4e" providerId="ADAL" clId="{EA2F56EF-3236-4485-80BC-9763E5455DD1}" dt="2023-08-22T10:08:37.443" v="240" actId="208"/>
          <ac:picMkLst>
            <pc:docMk/>
            <pc:sldMk cId="1600273323" sldId="698"/>
            <ac:picMk id="7" creationId="{0EF04987-453A-2F16-3367-7DA9EF4E1A93}"/>
          </ac:picMkLst>
        </pc:picChg>
        <pc:picChg chg="del">
          <ac:chgData name="Yoel Kortick" userId="167978f5-7f40-4909-85d5-d4149554ad4e" providerId="ADAL" clId="{EA2F56EF-3236-4485-80BC-9763E5455DD1}" dt="2023-08-22T10:08:16.658" v="229" actId="478"/>
          <ac:picMkLst>
            <pc:docMk/>
            <pc:sldMk cId="1600273323" sldId="698"/>
            <ac:picMk id="8" creationId="{80C88885-CE1F-0B07-9017-52503D6D3369}"/>
          </ac:picMkLst>
        </pc:picChg>
      </pc:sldChg>
      <pc:sldChg chg="addSp delSp modSp mod">
        <pc:chgData name="Yoel Kortick" userId="167978f5-7f40-4909-85d5-d4149554ad4e" providerId="ADAL" clId="{EA2F56EF-3236-4485-80BC-9763E5455DD1}" dt="2023-08-22T08:32:51.166" v="39" actId="208"/>
        <pc:sldMkLst>
          <pc:docMk/>
          <pc:sldMk cId="4163060952" sldId="701"/>
        </pc:sldMkLst>
        <pc:picChg chg="add mod ord">
          <ac:chgData name="Yoel Kortick" userId="167978f5-7f40-4909-85d5-d4149554ad4e" providerId="ADAL" clId="{EA2F56EF-3236-4485-80BC-9763E5455DD1}" dt="2023-08-22T08:32:51.166" v="39" actId="208"/>
          <ac:picMkLst>
            <pc:docMk/>
            <pc:sldMk cId="4163060952" sldId="701"/>
            <ac:picMk id="5" creationId="{F43A50C5-8677-7607-FA29-78F7AA65E092}"/>
          </ac:picMkLst>
        </pc:picChg>
        <pc:picChg chg="del">
          <ac:chgData name="Yoel Kortick" userId="167978f5-7f40-4909-85d5-d4149554ad4e" providerId="ADAL" clId="{EA2F56EF-3236-4485-80BC-9763E5455DD1}" dt="2023-08-22T08:32:30.932" v="32" actId="478"/>
          <ac:picMkLst>
            <pc:docMk/>
            <pc:sldMk cId="4163060952" sldId="701"/>
            <ac:picMk id="7" creationId="{5A8F9B31-D0A6-6BFF-9BEA-E030C4EEBE7B}"/>
          </ac:picMkLst>
        </pc:picChg>
        <pc:cxnChg chg="mod">
          <ac:chgData name="Yoel Kortick" userId="167978f5-7f40-4909-85d5-d4149554ad4e" providerId="ADAL" clId="{EA2F56EF-3236-4485-80BC-9763E5455DD1}" dt="2023-08-22T08:32:47.342" v="38" actId="14100"/>
          <ac:cxnSpMkLst>
            <pc:docMk/>
            <pc:sldMk cId="4163060952" sldId="701"/>
            <ac:cxnSpMk id="11" creationId="{AA436362-8B14-61C9-6D44-F67F9397F327}"/>
          </ac:cxnSpMkLst>
        </pc:cxnChg>
        <pc:cxnChg chg="mod">
          <ac:chgData name="Yoel Kortick" userId="167978f5-7f40-4909-85d5-d4149554ad4e" providerId="ADAL" clId="{EA2F56EF-3236-4485-80BC-9763E5455DD1}" dt="2023-08-22T08:32:44.038" v="37" actId="14100"/>
          <ac:cxnSpMkLst>
            <pc:docMk/>
            <pc:sldMk cId="4163060952" sldId="701"/>
            <ac:cxnSpMk id="12" creationId="{2B35FEB9-C018-4FE5-BB14-68B49940BB30}"/>
          </ac:cxnSpMkLst>
        </pc:cxnChg>
      </pc:sldChg>
      <pc:sldChg chg="modSp">
        <pc:chgData name="Yoel Kortick" userId="167978f5-7f40-4909-85d5-d4149554ad4e" providerId="ADAL" clId="{EA2F56EF-3236-4485-80BC-9763E5455DD1}" dt="2023-08-22T08:36:28.149" v="99"/>
        <pc:sldMkLst>
          <pc:docMk/>
          <pc:sldMk cId="3753241301" sldId="704"/>
        </pc:sldMkLst>
        <pc:spChg chg="mod">
          <ac:chgData name="Yoel Kortick" userId="167978f5-7f40-4909-85d5-d4149554ad4e" providerId="ADAL" clId="{EA2F56EF-3236-4485-80BC-9763E5455DD1}" dt="2023-08-22T08:36:28.149" v="99"/>
          <ac:spMkLst>
            <pc:docMk/>
            <pc:sldMk cId="3753241301" sldId="704"/>
            <ac:spMk id="3" creationId="{C0DC44FE-FE73-18C6-BA0D-39ADF9F4DAF5}"/>
          </ac:spMkLst>
        </pc:spChg>
      </pc:sldChg>
      <pc:sldChg chg="addSp delSp modSp mod">
        <pc:chgData name="Yoel Kortick" userId="167978f5-7f40-4909-85d5-d4149554ad4e" providerId="ADAL" clId="{EA2F56EF-3236-4485-80BC-9763E5455DD1}" dt="2023-08-22T08:37:47.723" v="150" actId="1076"/>
        <pc:sldMkLst>
          <pc:docMk/>
          <pc:sldMk cId="3826647313" sldId="705"/>
        </pc:sldMkLst>
        <pc:spChg chg="mod">
          <ac:chgData name="Yoel Kortick" userId="167978f5-7f40-4909-85d5-d4149554ad4e" providerId="ADAL" clId="{EA2F56EF-3236-4485-80BC-9763E5455DD1}" dt="2023-08-22T08:36:28.149" v="99"/>
          <ac:spMkLst>
            <pc:docMk/>
            <pc:sldMk cId="3826647313" sldId="705"/>
            <ac:spMk id="2" creationId="{FEDFB40A-FD68-C90C-FC94-AB562EC8C5F8}"/>
          </ac:spMkLst>
        </pc:spChg>
        <pc:spChg chg="mod">
          <ac:chgData name="Yoel Kortick" userId="167978f5-7f40-4909-85d5-d4149554ad4e" providerId="ADAL" clId="{EA2F56EF-3236-4485-80BC-9763E5455DD1}" dt="2023-08-22T08:36:28.149" v="99"/>
          <ac:spMkLst>
            <pc:docMk/>
            <pc:sldMk cId="3826647313" sldId="705"/>
            <ac:spMk id="3" creationId="{1EEC3019-2DBF-2204-71BC-BA22E9B7D6C8}"/>
          </ac:spMkLst>
        </pc:spChg>
        <pc:spChg chg="mod">
          <ac:chgData name="Yoel Kortick" userId="167978f5-7f40-4909-85d5-d4149554ad4e" providerId="ADAL" clId="{EA2F56EF-3236-4485-80BC-9763E5455DD1}" dt="2023-08-22T08:36:52.970" v="100"/>
          <ac:spMkLst>
            <pc:docMk/>
            <pc:sldMk cId="3826647313" sldId="705"/>
            <ac:spMk id="6" creationId="{FC137B9D-CCE8-1D3B-4207-4576FC1D2AA9}"/>
          </ac:spMkLst>
        </pc:spChg>
        <pc:spChg chg="del">
          <ac:chgData name="Yoel Kortick" userId="167978f5-7f40-4909-85d5-d4149554ad4e" providerId="ADAL" clId="{EA2F56EF-3236-4485-80BC-9763E5455DD1}" dt="2023-08-22T08:37:14.210" v="103" actId="478"/>
          <ac:spMkLst>
            <pc:docMk/>
            <pc:sldMk cId="3826647313" sldId="705"/>
            <ac:spMk id="7" creationId="{E36EF42C-1195-53AF-69F3-00271000517C}"/>
          </ac:spMkLst>
        </pc:spChg>
        <pc:spChg chg="del">
          <ac:chgData name="Yoel Kortick" userId="167978f5-7f40-4909-85d5-d4149554ad4e" providerId="ADAL" clId="{EA2F56EF-3236-4485-80BC-9763E5455DD1}" dt="2023-08-22T08:37:13.477" v="102" actId="478"/>
          <ac:spMkLst>
            <pc:docMk/>
            <pc:sldMk cId="3826647313" sldId="705"/>
            <ac:spMk id="8" creationId="{B9DBACEC-87DF-79BA-C2E7-A77685002EFA}"/>
          </ac:spMkLst>
        </pc:spChg>
        <pc:spChg chg="add mod">
          <ac:chgData name="Yoel Kortick" userId="167978f5-7f40-4909-85d5-d4149554ad4e" providerId="ADAL" clId="{EA2F56EF-3236-4485-80BC-9763E5455DD1}" dt="2023-08-22T08:37:31.358" v="147" actId="1036"/>
          <ac:spMkLst>
            <pc:docMk/>
            <pc:sldMk cId="3826647313" sldId="705"/>
            <ac:spMk id="10" creationId="{F44E8121-1A4E-3189-8848-5251DD35B193}"/>
          </ac:spMkLst>
        </pc:spChg>
        <pc:spChg chg="add mod">
          <ac:chgData name="Yoel Kortick" userId="167978f5-7f40-4909-85d5-d4149554ad4e" providerId="ADAL" clId="{EA2F56EF-3236-4485-80BC-9763E5455DD1}" dt="2023-08-22T08:37:47.723" v="150" actId="1076"/>
          <ac:spMkLst>
            <pc:docMk/>
            <pc:sldMk cId="3826647313" sldId="705"/>
            <ac:spMk id="11" creationId="{EEBBEE21-6C02-3648-3A08-831958CD6631}"/>
          </ac:spMkLst>
        </pc:spChg>
        <pc:picChg chg="del">
          <ac:chgData name="Yoel Kortick" userId="167978f5-7f40-4909-85d5-d4149554ad4e" providerId="ADAL" clId="{EA2F56EF-3236-4485-80BC-9763E5455DD1}" dt="2023-08-22T08:37:12.392" v="101" actId="478"/>
          <ac:picMkLst>
            <pc:docMk/>
            <pc:sldMk cId="3826647313" sldId="705"/>
            <ac:picMk id="5" creationId="{C4CBB6CF-50CA-3140-BDF2-6665FAD16660}"/>
          </ac:picMkLst>
        </pc:picChg>
        <pc:picChg chg="add mod">
          <ac:chgData name="Yoel Kortick" userId="167978f5-7f40-4909-85d5-d4149554ad4e" providerId="ADAL" clId="{EA2F56EF-3236-4485-80BC-9763E5455DD1}" dt="2023-08-22T08:37:25.071" v="143" actId="208"/>
          <ac:picMkLst>
            <pc:docMk/>
            <pc:sldMk cId="3826647313" sldId="705"/>
            <ac:picMk id="9" creationId="{17AC6C80-E55E-2CB7-31BA-CD542D5732AE}"/>
          </ac:picMkLst>
        </pc:picChg>
      </pc:sldChg>
      <pc:sldChg chg="addSp delSp modSp mod">
        <pc:chgData name="Yoel Kortick" userId="167978f5-7f40-4909-85d5-d4149554ad4e" providerId="ADAL" clId="{EA2F56EF-3236-4485-80BC-9763E5455DD1}" dt="2023-08-22T08:31:49.353" v="31" actId="208"/>
        <pc:sldMkLst>
          <pc:docMk/>
          <pc:sldMk cId="1631739187" sldId="714"/>
        </pc:sldMkLst>
        <pc:spChg chg="mod">
          <ac:chgData name="Yoel Kortick" userId="167978f5-7f40-4909-85d5-d4149554ad4e" providerId="ADAL" clId="{EA2F56EF-3236-4485-80BC-9763E5455DD1}" dt="2023-08-22T08:31:45.060" v="30" actId="20577"/>
          <ac:spMkLst>
            <pc:docMk/>
            <pc:sldMk cId="1631739187" sldId="714"/>
            <ac:spMk id="6" creationId="{FC137B9D-CCE8-1D3B-4207-4576FC1D2AA9}"/>
          </ac:spMkLst>
        </pc:spChg>
        <pc:picChg chg="add mod">
          <ac:chgData name="Yoel Kortick" userId="167978f5-7f40-4909-85d5-d4149554ad4e" providerId="ADAL" clId="{EA2F56EF-3236-4485-80BC-9763E5455DD1}" dt="2023-08-22T08:31:49.353" v="31" actId="208"/>
          <ac:picMkLst>
            <pc:docMk/>
            <pc:sldMk cId="1631739187" sldId="714"/>
            <ac:picMk id="5" creationId="{7705A4C2-F72A-0CC4-829B-B0E3A07A667D}"/>
          </ac:picMkLst>
        </pc:picChg>
        <pc:picChg chg="del">
          <ac:chgData name="Yoel Kortick" userId="167978f5-7f40-4909-85d5-d4149554ad4e" providerId="ADAL" clId="{EA2F56EF-3236-4485-80BC-9763E5455DD1}" dt="2023-08-22T08:31:31.804" v="7" actId="478"/>
          <ac:picMkLst>
            <pc:docMk/>
            <pc:sldMk cId="1631739187" sldId="714"/>
            <ac:picMk id="8" creationId="{875FC77D-1C49-BBA5-0F9B-02EC0AF300E5}"/>
          </ac:picMkLst>
        </pc:picChg>
      </pc:sldChg>
      <pc:sldChg chg="addSp modSp mod">
        <pc:chgData name="Yoel Kortick" userId="167978f5-7f40-4909-85d5-d4149554ad4e" providerId="ADAL" clId="{EA2F56EF-3236-4485-80BC-9763E5455DD1}" dt="2023-08-22T08:34:06" v="55" actId="1076"/>
        <pc:sldMkLst>
          <pc:docMk/>
          <pc:sldMk cId="2611923338" sldId="716"/>
        </pc:sldMkLst>
        <pc:spChg chg="mod">
          <ac:chgData name="Yoel Kortick" userId="167978f5-7f40-4909-85d5-d4149554ad4e" providerId="ADAL" clId="{EA2F56EF-3236-4485-80BC-9763E5455DD1}" dt="2023-08-22T08:33:39.755" v="44" actId="14100"/>
          <ac:spMkLst>
            <pc:docMk/>
            <pc:sldMk cId="2611923338" sldId="716"/>
            <ac:spMk id="6" creationId="{FC137B9D-CCE8-1D3B-4207-4576FC1D2AA9}"/>
          </ac:spMkLst>
        </pc:spChg>
        <pc:spChg chg="add mod">
          <ac:chgData name="Yoel Kortick" userId="167978f5-7f40-4909-85d5-d4149554ad4e" providerId="ADAL" clId="{EA2F56EF-3236-4485-80BC-9763E5455DD1}" dt="2023-08-22T08:33:54.325" v="52" actId="14100"/>
          <ac:spMkLst>
            <pc:docMk/>
            <pc:sldMk cId="2611923338" sldId="716"/>
            <ac:spMk id="7" creationId="{29454777-3EF2-3A89-9885-F0FDF9726829}"/>
          </ac:spMkLst>
        </pc:spChg>
        <pc:spChg chg="add mod">
          <ac:chgData name="Yoel Kortick" userId="167978f5-7f40-4909-85d5-d4149554ad4e" providerId="ADAL" clId="{EA2F56EF-3236-4485-80BC-9763E5455DD1}" dt="2023-08-22T08:34:03.119" v="54" actId="14100"/>
          <ac:spMkLst>
            <pc:docMk/>
            <pc:sldMk cId="2611923338" sldId="716"/>
            <ac:spMk id="8" creationId="{F40DBC6D-9C56-0F3E-C739-6291D0B1EC28}"/>
          </ac:spMkLst>
        </pc:spChg>
        <pc:picChg chg="add mod ord">
          <ac:chgData name="Yoel Kortick" userId="167978f5-7f40-4909-85d5-d4149554ad4e" providerId="ADAL" clId="{EA2F56EF-3236-4485-80BC-9763E5455DD1}" dt="2023-08-22T08:33:50.104" v="50" actId="208"/>
          <ac:picMkLst>
            <pc:docMk/>
            <pc:sldMk cId="2611923338" sldId="716"/>
            <ac:picMk id="5" creationId="{128AA887-0DBD-2BA8-4AE3-2159FA09A01B}"/>
          </ac:picMkLst>
        </pc:picChg>
        <pc:cxnChg chg="add mod">
          <ac:chgData name="Yoel Kortick" userId="167978f5-7f40-4909-85d5-d4149554ad4e" providerId="ADAL" clId="{EA2F56EF-3236-4485-80BC-9763E5455DD1}" dt="2023-08-22T08:34:06" v="55" actId="1076"/>
          <ac:cxnSpMkLst>
            <pc:docMk/>
            <pc:sldMk cId="2611923338" sldId="716"/>
            <ac:cxnSpMk id="9" creationId="{9141E386-8851-FB04-ED22-94A02BDA64A7}"/>
          </ac:cxnSpMkLst>
        </pc:cxnChg>
      </pc:sldChg>
      <pc:sldChg chg="delSp modSp mod">
        <pc:chgData name="Yoel Kortick" userId="167978f5-7f40-4909-85d5-d4149554ad4e" providerId="ADAL" clId="{EA2F56EF-3236-4485-80BC-9763E5455DD1}" dt="2023-08-22T08:34:33.730" v="61" actId="14100"/>
        <pc:sldMkLst>
          <pc:docMk/>
          <pc:sldMk cId="2243976973" sldId="717"/>
        </pc:sldMkLst>
        <pc:spChg chg="mod">
          <ac:chgData name="Yoel Kortick" userId="167978f5-7f40-4909-85d5-d4149554ad4e" providerId="ADAL" clId="{EA2F56EF-3236-4485-80BC-9763E5455DD1}" dt="2023-08-22T08:34:33.730" v="61" actId="14100"/>
          <ac:spMkLst>
            <pc:docMk/>
            <pc:sldMk cId="2243976973" sldId="717"/>
            <ac:spMk id="6" creationId="{FC137B9D-CCE8-1D3B-4207-4576FC1D2AA9}"/>
          </ac:spMkLst>
        </pc:spChg>
        <pc:spChg chg="del">
          <ac:chgData name="Yoel Kortick" userId="167978f5-7f40-4909-85d5-d4149554ad4e" providerId="ADAL" clId="{EA2F56EF-3236-4485-80BC-9763E5455DD1}" dt="2023-08-22T08:34:22.883" v="56" actId="478"/>
          <ac:spMkLst>
            <pc:docMk/>
            <pc:sldMk cId="2243976973" sldId="717"/>
            <ac:spMk id="9" creationId="{485505EF-1B7F-ECCA-2432-F82715895F61}"/>
          </ac:spMkLst>
        </pc:spChg>
        <pc:spChg chg="del">
          <ac:chgData name="Yoel Kortick" userId="167978f5-7f40-4909-85d5-d4149554ad4e" providerId="ADAL" clId="{EA2F56EF-3236-4485-80BC-9763E5455DD1}" dt="2023-08-22T08:34:22.883" v="56" actId="478"/>
          <ac:spMkLst>
            <pc:docMk/>
            <pc:sldMk cId="2243976973" sldId="717"/>
            <ac:spMk id="10" creationId="{70C30198-5069-64E8-B3D4-FD8DDFB7E174}"/>
          </ac:spMkLst>
        </pc:spChg>
        <pc:spChg chg="del">
          <ac:chgData name="Yoel Kortick" userId="167978f5-7f40-4909-85d5-d4149554ad4e" providerId="ADAL" clId="{EA2F56EF-3236-4485-80BC-9763E5455DD1}" dt="2023-08-22T08:34:22.883" v="56" actId="478"/>
          <ac:spMkLst>
            <pc:docMk/>
            <pc:sldMk cId="2243976973" sldId="717"/>
            <ac:spMk id="11" creationId="{210E0C21-CAE6-F47E-E6BC-C5EBC99BCC24}"/>
          </ac:spMkLst>
        </pc:spChg>
        <pc:spChg chg="del">
          <ac:chgData name="Yoel Kortick" userId="167978f5-7f40-4909-85d5-d4149554ad4e" providerId="ADAL" clId="{EA2F56EF-3236-4485-80BC-9763E5455DD1}" dt="2023-08-22T08:34:23.851" v="57" actId="478"/>
          <ac:spMkLst>
            <pc:docMk/>
            <pc:sldMk cId="2243976973" sldId="717"/>
            <ac:spMk id="15" creationId="{1231DBF9-EBD6-2EAC-96D5-AD66C53DEDB5}"/>
          </ac:spMkLst>
        </pc:spChg>
        <pc:picChg chg="del">
          <ac:chgData name="Yoel Kortick" userId="167978f5-7f40-4909-85d5-d4149554ad4e" providerId="ADAL" clId="{EA2F56EF-3236-4485-80BC-9763E5455DD1}" dt="2023-08-22T08:34:24.314" v="58" actId="478"/>
          <ac:picMkLst>
            <pc:docMk/>
            <pc:sldMk cId="2243976973" sldId="717"/>
            <ac:picMk id="5" creationId="{D6F3721B-ADA9-0178-266E-6B603A4F4BD4}"/>
          </ac:picMkLst>
        </pc:picChg>
        <pc:cxnChg chg="del">
          <ac:chgData name="Yoel Kortick" userId="167978f5-7f40-4909-85d5-d4149554ad4e" providerId="ADAL" clId="{EA2F56EF-3236-4485-80BC-9763E5455DD1}" dt="2023-08-22T08:34:22.883" v="56" actId="478"/>
          <ac:cxnSpMkLst>
            <pc:docMk/>
            <pc:sldMk cId="2243976973" sldId="717"/>
            <ac:cxnSpMk id="7" creationId="{59B297EF-7B9A-F30E-EB05-15D50960609D}"/>
          </ac:cxnSpMkLst>
        </pc:cxnChg>
        <pc:cxnChg chg="del">
          <ac:chgData name="Yoel Kortick" userId="167978f5-7f40-4909-85d5-d4149554ad4e" providerId="ADAL" clId="{EA2F56EF-3236-4485-80BC-9763E5455DD1}" dt="2023-08-22T08:34:22.883" v="56" actId="478"/>
          <ac:cxnSpMkLst>
            <pc:docMk/>
            <pc:sldMk cId="2243976973" sldId="717"/>
            <ac:cxnSpMk id="8" creationId="{0DBC7238-90BF-A0F6-C09C-22B043FB81C9}"/>
          </ac:cxnSpMkLst>
        </pc:cxnChg>
        <pc:cxnChg chg="del">
          <ac:chgData name="Yoel Kortick" userId="167978f5-7f40-4909-85d5-d4149554ad4e" providerId="ADAL" clId="{EA2F56EF-3236-4485-80BC-9763E5455DD1}" dt="2023-08-22T08:34:22.883" v="56" actId="478"/>
          <ac:cxnSpMkLst>
            <pc:docMk/>
            <pc:sldMk cId="2243976973" sldId="717"/>
            <ac:cxnSpMk id="12" creationId="{67C0455F-6673-2923-0937-2BF031E7BC77}"/>
          </ac:cxnSpMkLst>
        </pc:cxnChg>
        <pc:cxnChg chg="del">
          <ac:chgData name="Yoel Kortick" userId="167978f5-7f40-4909-85d5-d4149554ad4e" providerId="ADAL" clId="{EA2F56EF-3236-4485-80BC-9763E5455DD1}" dt="2023-08-22T08:34:22.883" v="56" actId="478"/>
          <ac:cxnSpMkLst>
            <pc:docMk/>
            <pc:sldMk cId="2243976973" sldId="717"/>
            <ac:cxnSpMk id="14" creationId="{4CF2EDA8-C97C-8987-4382-72601E86F89E}"/>
          </ac:cxnSpMkLst>
        </pc:cxnChg>
        <pc:cxnChg chg="del">
          <ac:chgData name="Yoel Kortick" userId="167978f5-7f40-4909-85d5-d4149554ad4e" providerId="ADAL" clId="{EA2F56EF-3236-4485-80BC-9763E5455DD1}" dt="2023-08-22T08:34:22.883" v="56" actId="478"/>
          <ac:cxnSpMkLst>
            <pc:docMk/>
            <pc:sldMk cId="2243976973" sldId="717"/>
            <ac:cxnSpMk id="16" creationId="{E5388A6C-F9AA-0296-61B8-6E4C15C282CE}"/>
          </ac:cxnSpMkLst>
        </pc:cxnChg>
        <pc:cxnChg chg="del mod">
          <ac:chgData name="Yoel Kortick" userId="167978f5-7f40-4909-85d5-d4149554ad4e" providerId="ADAL" clId="{EA2F56EF-3236-4485-80BC-9763E5455DD1}" dt="2023-08-22T08:34:22.883" v="56" actId="478"/>
          <ac:cxnSpMkLst>
            <pc:docMk/>
            <pc:sldMk cId="2243976973" sldId="717"/>
            <ac:cxnSpMk id="17" creationId="{DBD413A0-BA47-6FD0-FEAA-D307EA6597E0}"/>
          </ac:cxnSpMkLst>
        </pc:cxnChg>
      </pc:sldChg>
      <pc:sldChg chg="addSp delSp modSp mod">
        <pc:chgData name="Yoel Kortick" userId="167978f5-7f40-4909-85d5-d4149554ad4e" providerId="ADAL" clId="{EA2F56EF-3236-4485-80BC-9763E5455DD1}" dt="2023-08-22T08:35:11.283" v="69" actId="208"/>
        <pc:sldMkLst>
          <pc:docMk/>
          <pc:sldMk cId="1436621193" sldId="718"/>
        </pc:sldMkLst>
        <pc:spChg chg="del">
          <ac:chgData name="Yoel Kortick" userId="167978f5-7f40-4909-85d5-d4149554ad4e" providerId="ADAL" clId="{EA2F56EF-3236-4485-80BC-9763E5455DD1}" dt="2023-08-22T08:34:51.543" v="62" actId="478"/>
          <ac:spMkLst>
            <pc:docMk/>
            <pc:sldMk cId="1436621193" sldId="718"/>
            <ac:spMk id="6" creationId="{FC137B9D-CCE8-1D3B-4207-4576FC1D2AA9}"/>
          </ac:spMkLst>
        </pc:spChg>
        <pc:spChg chg="add del mod">
          <ac:chgData name="Yoel Kortick" userId="167978f5-7f40-4909-85d5-d4149554ad4e" providerId="ADAL" clId="{EA2F56EF-3236-4485-80BC-9763E5455DD1}" dt="2023-08-22T08:34:53.008" v="63" actId="478"/>
          <ac:spMkLst>
            <pc:docMk/>
            <pc:sldMk cId="1436621193" sldId="718"/>
            <ac:spMk id="7" creationId="{D6AB6303-38C8-377E-26E9-1795AF55C0CB}"/>
          </ac:spMkLst>
        </pc:spChg>
        <pc:spChg chg="add mod">
          <ac:chgData name="Yoel Kortick" userId="167978f5-7f40-4909-85d5-d4149554ad4e" providerId="ADAL" clId="{EA2F56EF-3236-4485-80BC-9763E5455DD1}" dt="2023-08-22T08:35:03.681" v="66" actId="1076"/>
          <ac:spMkLst>
            <pc:docMk/>
            <pc:sldMk cId="1436621193" sldId="718"/>
            <ac:spMk id="9" creationId="{FD970232-7B56-F42F-A34F-7C8903522EAB}"/>
          </ac:spMkLst>
        </pc:spChg>
        <pc:spChg chg="add mod">
          <ac:chgData name="Yoel Kortick" userId="167978f5-7f40-4909-85d5-d4149554ad4e" providerId="ADAL" clId="{EA2F56EF-3236-4485-80BC-9763E5455DD1}" dt="2023-08-22T08:35:09.300" v="68" actId="14100"/>
          <ac:spMkLst>
            <pc:docMk/>
            <pc:sldMk cId="1436621193" sldId="718"/>
            <ac:spMk id="10" creationId="{0558858A-82D1-BE6F-C507-411E1BD994AD}"/>
          </ac:spMkLst>
        </pc:spChg>
        <pc:picChg chg="add mod">
          <ac:chgData name="Yoel Kortick" userId="167978f5-7f40-4909-85d5-d4149554ad4e" providerId="ADAL" clId="{EA2F56EF-3236-4485-80BC-9763E5455DD1}" dt="2023-08-22T08:35:11.283" v="69" actId="208"/>
          <ac:picMkLst>
            <pc:docMk/>
            <pc:sldMk cId="1436621193" sldId="718"/>
            <ac:picMk id="8" creationId="{2FE1EF77-A122-BCFE-08C8-CC287FB17961}"/>
          </ac:picMkLst>
        </pc:picChg>
      </pc:sldChg>
      <pc:sldChg chg="del">
        <pc:chgData name="Yoel Kortick" userId="167978f5-7f40-4909-85d5-d4149554ad4e" providerId="ADAL" clId="{EA2F56EF-3236-4485-80BC-9763E5455DD1}" dt="2023-08-22T08:36:09.267" v="92" actId="47"/>
        <pc:sldMkLst>
          <pc:docMk/>
          <pc:sldMk cId="1929010854" sldId="719"/>
        </pc:sldMkLst>
      </pc:sldChg>
      <pc:sldChg chg="del">
        <pc:chgData name="Yoel Kortick" userId="167978f5-7f40-4909-85d5-d4149554ad4e" providerId="ADAL" clId="{EA2F56EF-3236-4485-80BC-9763E5455DD1}" dt="2023-08-22T08:36:11.109" v="94" actId="47"/>
        <pc:sldMkLst>
          <pc:docMk/>
          <pc:sldMk cId="470695491" sldId="720"/>
        </pc:sldMkLst>
      </pc:sldChg>
      <pc:sldChg chg="del">
        <pc:chgData name="Yoel Kortick" userId="167978f5-7f40-4909-85d5-d4149554ad4e" providerId="ADAL" clId="{EA2F56EF-3236-4485-80BC-9763E5455DD1}" dt="2023-08-22T08:36:10.021" v="93" actId="47"/>
        <pc:sldMkLst>
          <pc:docMk/>
          <pc:sldMk cId="2993157543" sldId="721"/>
        </pc:sldMkLst>
      </pc:sldChg>
      <pc:sldChg chg="del">
        <pc:chgData name="Yoel Kortick" userId="167978f5-7f40-4909-85d5-d4149554ad4e" providerId="ADAL" clId="{EA2F56EF-3236-4485-80BC-9763E5455DD1}" dt="2023-08-22T08:36:11.628" v="95" actId="47"/>
        <pc:sldMkLst>
          <pc:docMk/>
          <pc:sldMk cId="1232935902" sldId="722"/>
        </pc:sldMkLst>
      </pc:sldChg>
      <pc:sldChg chg="del">
        <pc:chgData name="Yoel Kortick" userId="167978f5-7f40-4909-85d5-d4149554ad4e" providerId="ADAL" clId="{EA2F56EF-3236-4485-80BC-9763E5455DD1}" dt="2023-08-22T08:36:12.277" v="96" actId="47"/>
        <pc:sldMkLst>
          <pc:docMk/>
          <pc:sldMk cId="2623291580" sldId="724"/>
        </pc:sldMkLst>
      </pc:sldChg>
      <pc:sldChg chg="addSp delSp modSp mod">
        <pc:chgData name="Yoel Kortick" userId="167978f5-7f40-4909-85d5-d4149554ad4e" providerId="ADAL" clId="{EA2F56EF-3236-4485-80BC-9763E5455DD1}" dt="2023-08-22T08:38:28.505" v="199" actId="208"/>
        <pc:sldMkLst>
          <pc:docMk/>
          <pc:sldMk cId="867902494" sldId="725"/>
        </pc:sldMkLst>
        <pc:spChg chg="mod">
          <ac:chgData name="Yoel Kortick" userId="167978f5-7f40-4909-85d5-d4149554ad4e" providerId="ADAL" clId="{EA2F56EF-3236-4485-80BC-9763E5455DD1}" dt="2023-08-22T08:36:28.149" v="99"/>
          <ac:spMkLst>
            <pc:docMk/>
            <pc:sldMk cId="867902494" sldId="725"/>
            <ac:spMk id="2" creationId="{FEDFB40A-FD68-C90C-FC94-AB562EC8C5F8}"/>
          </ac:spMkLst>
        </pc:spChg>
        <pc:spChg chg="mod">
          <ac:chgData name="Yoel Kortick" userId="167978f5-7f40-4909-85d5-d4149554ad4e" providerId="ADAL" clId="{EA2F56EF-3236-4485-80BC-9763E5455DD1}" dt="2023-08-22T08:36:28.149" v="99"/>
          <ac:spMkLst>
            <pc:docMk/>
            <pc:sldMk cId="867902494" sldId="725"/>
            <ac:spMk id="3" creationId="{1EEC3019-2DBF-2204-71BC-BA22E9B7D6C8}"/>
          </ac:spMkLst>
        </pc:spChg>
        <pc:spChg chg="mod">
          <ac:chgData name="Yoel Kortick" userId="167978f5-7f40-4909-85d5-d4149554ad4e" providerId="ADAL" clId="{EA2F56EF-3236-4485-80BC-9763E5455DD1}" dt="2023-08-22T08:37:58.470" v="151"/>
          <ac:spMkLst>
            <pc:docMk/>
            <pc:sldMk cId="867902494" sldId="725"/>
            <ac:spMk id="6" creationId="{FC137B9D-CCE8-1D3B-4207-4576FC1D2AA9}"/>
          </ac:spMkLst>
        </pc:spChg>
        <pc:spChg chg="add mod">
          <ac:chgData name="Yoel Kortick" userId="167978f5-7f40-4909-85d5-d4149554ad4e" providerId="ADAL" clId="{EA2F56EF-3236-4485-80BC-9763E5455DD1}" dt="2023-08-22T08:38:26.527" v="198" actId="1076"/>
          <ac:spMkLst>
            <pc:docMk/>
            <pc:sldMk cId="867902494" sldId="725"/>
            <ac:spMk id="7" creationId="{7D56C64B-E014-CCF3-8F92-123F1B498657}"/>
          </ac:spMkLst>
        </pc:spChg>
        <pc:spChg chg="del">
          <ac:chgData name="Yoel Kortick" userId="167978f5-7f40-4909-85d5-d4149554ad4e" providerId="ADAL" clId="{EA2F56EF-3236-4485-80BC-9763E5455DD1}" dt="2023-08-22T08:38:14.091" v="153" actId="478"/>
          <ac:spMkLst>
            <pc:docMk/>
            <pc:sldMk cId="867902494" sldId="725"/>
            <ac:spMk id="10" creationId="{56008402-405D-44A8-B342-0D32178CD45F}"/>
          </ac:spMkLst>
        </pc:spChg>
        <pc:picChg chg="add mod">
          <ac:chgData name="Yoel Kortick" userId="167978f5-7f40-4909-85d5-d4149554ad4e" providerId="ADAL" clId="{EA2F56EF-3236-4485-80BC-9763E5455DD1}" dt="2023-08-22T08:38:28.505" v="199" actId="208"/>
          <ac:picMkLst>
            <pc:docMk/>
            <pc:sldMk cId="867902494" sldId="725"/>
            <ac:picMk id="5" creationId="{9A448246-153F-BE03-D051-0CA708733155}"/>
          </ac:picMkLst>
        </pc:picChg>
        <pc:picChg chg="del">
          <ac:chgData name="Yoel Kortick" userId="167978f5-7f40-4909-85d5-d4149554ad4e" providerId="ADAL" clId="{EA2F56EF-3236-4485-80BC-9763E5455DD1}" dt="2023-08-22T08:38:13.004" v="152" actId="478"/>
          <ac:picMkLst>
            <pc:docMk/>
            <pc:sldMk cId="867902494" sldId="725"/>
            <ac:picMk id="9" creationId="{EDDEBEF3-0460-9C94-3735-2FC4374088EA}"/>
          </ac:picMkLst>
        </pc:picChg>
      </pc:sldChg>
      <pc:sldChg chg="addSp delSp modSp mod">
        <pc:chgData name="Yoel Kortick" userId="167978f5-7f40-4909-85d5-d4149554ad4e" providerId="ADAL" clId="{EA2F56EF-3236-4485-80BC-9763E5455DD1}" dt="2023-08-22T08:39:37.081" v="214" actId="1076"/>
        <pc:sldMkLst>
          <pc:docMk/>
          <pc:sldMk cId="4027746335" sldId="726"/>
        </pc:sldMkLst>
        <pc:spChg chg="mod">
          <ac:chgData name="Yoel Kortick" userId="167978f5-7f40-4909-85d5-d4149554ad4e" providerId="ADAL" clId="{EA2F56EF-3236-4485-80BC-9763E5455DD1}" dt="2023-08-22T08:36:28.149" v="99"/>
          <ac:spMkLst>
            <pc:docMk/>
            <pc:sldMk cId="4027746335" sldId="726"/>
            <ac:spMk id="2" creationId="{FEDFB40A-FD68-C90C-FC94-AB562EC8C5F8}"/>
          </ac:spMkLst>
        </pc:spChg>
        <pc:spChg chg="mod">
          <ac:chgData name="Yoel Kortick" userId="167978f5-7f40-4909-85d5-d4149554ad4e" providerId="ADAL" clId="{EA2F56EF-3236-4485-80BC-9763E5455DD1}" dt="2023-08-22T08:36:28.149" v="99"/>
          <ac:spMkLst>
            <pc:docMk/>
            <pc:sldMk cId="4027746335" sldId="726"/>
            <ac:spMk id="3" creationId="{1EEC3019-2DBF-2204-71BC-BA22E9B7D6C8}"/>
          </ac:spMkLst>
        </pc:spChg>
        <pc:spChg chg="mod">
          <ac:chgData name="Yoel Kortick" userId="167978f5-7f40-4909-85d5-d4149554ad4e" providerId="ADAL" clId="{EA2F56EF-3236-4485-80BC-9763E5455DD1}" dt="2023-08-22T08:39:03.129" v="206" actId="14100"/>
          <ac:spMkLst>
            <pc:docMk/>
            <pc:sldMk cId="4027746335" sldId="726"/>
            <ac:spMk id="6" creationId="{FC137B9D-CCE8-1D3B-4207-4576FC1D2AA9}"/>
          </ac:spMkLst>
        </pc:spChg>
        <pc:spChg chg="del">
          <ac:chgData name="Yoel Kortick" userId="167978f5-7f40-4909-85d5-d4149554ad4e" providerId="ADAL" clId="{EA2F56EF-3236-4485-80BC-9763E5455DD1}" dt="2023-08-22T08:38:53.409" v="201" actId="478"/>
          <ac:spMkLst>
            <pc:docMk/>
            <pc:sldMk cId="4027746335" sldId="726"/>
            <ac:spMk id="7" creationId="{D1710394-A96A-F261-EB99-5C7940CE9C06}"/>
          </ac:spMkLst>
        </pc:spChg>
        <pc:spChg chg="add mod">
          <ac:chgData name="Yoel Kortick" userId="167978f5-7f40-4909-85d5-d4149554ad4e" providerId="ADAL" clId="{EA2F56EF-3236-4485-80BC-9763E5455DD1}" dt="2023-08-22T08:39:17.675" v="210" actId="1076"/>
          <ac:spMkLst>
            <pc:docMk/>
            <pc:sldMk cId="4027746335" sldId="726"/>
            <ac:spMk id="9" creationId="{D8808D8A-0539-6C4F-89A8-B67C3D5D29B1}"/>
          </ac:spMkLst>
        </pc:spChg>
        <pc:spChg chg="add mod">
          <ac:chgData name="Yoel Kortick" userId="167978f5-7f40-4909-85d5-d4149554ad4e" providerId="ADAL" clId="{EA2F56EF-3236-4485-80BC-9763E5455DD1}" dt="2023-08-22T08:39:37.081" v="214" actId="1076"/>
          <ac:spMkLst>
            <pc:docMk/>
            <pc:sldMk cId="4027746335" sldId="726"/>
            <ac:spMk id="10" creationId="{7B8C417F-6D9C-E947-8AB9-39EDDFE9F770}"/>
          </ac:spMkLst>
        </pc:spChg>
        <pc:picChg chg="del">
          <ac:chgData name="Yoel Kortick" userId="167978f5-7f40-4909-85d5-d4149554ad4e" providerId="ADAL" clId="{EA2F56EF-3236-4485-80BC-9763E5455DD1}" dt="2023-08-22T08:38:52.378" v="200" actId="478"/>
          <ac:picMkLst>
            <pc:docMk/>
            <pc:sldMk cId="4027746335" sldId="726"/>
            <ac:picMk id="5" creationId="{53AD693B-07FE-36EF-0489-27B4B3CFE26F}"/>
          </ac:picMkLst>
        </pc:picChg>
        <pc:picChg chg="add mod">
          <ac:chgData name="Yoel Kortick" userId="167978f5-7f40-4909-85d5-d4149554ad4e" providerId="ADAL" clId="{EA2F56EF-3236-4485-80BC-9763E5455DD1}" dt="2023-08-22T08:39:15.123" v="209" actId="1076"/>
          <ac:picMkLst>
            <pc:docMk/>
            <pc:sldMk cId="4027746335" sldId="726"/>
            <ac:picMk id="8" creationId="{40D9B13B-C8EB-849D-A3BE-8B324D958964}"/>
          </ac:picMkLst>
        </pc:picChg>
        <pc:cxnChg chg="add mod">
          <ac:chgData name="Yoel Kortick" userId="167978f5-7f40-4909-85d5-d4149554ad4e" providerId="ADAL" clId="{EA2F56EF-3236-4485-80BC-9763E5455DD1}" dt="2023-08-22T08:39:22.400" v="211" actId="1076"/>
          <ac:cxnSpMkLst>
            <pc:docMk/>
            <pc:sldMk cId="4027746335" sldId="726"/>
            <ac:cxnSpMk id="11" creationId="{AAA9245C-0800-4879-3BBF-3F3D35B0DB40}"/>
          </ac:cxnSpMkLst>
        </pc:cxnChg>
      </pc:sldChg>
      <pc:sldChg chg="addSp delSp modSp mod">
        <pc:chgData name="Yoel Kortick" userId="167978f5-7f40-4909-85d5-d4149554ad4e" providerId="ADAL" clId="{EA2F56EF-3236-4485-80BC-9763E5455DD1}" dt="2023-08-22T08:40:17.306" v="225" actId="208"/>
        <pc:sldMkLst>
          <pc:docMk/>
          <pc:sldMk cId="2556431815" sldId="727"/>
        </pc:sldMkLst>
        <pc:spChg chg="mod">
          <ac:chgData name="Yoel Kortick" userId="167978f5-7f40-4909-85d5-d4149554ad4e" providerId="ADAL" clId="{EA2F56EF-3236-4485-80BC-9763E5455DD1}" dt="2023-08-22T08:36:28.149" v="99"/>
          <ac:spMkLst>
            <pc:docMk/>
            <pc:sldMk cId="2556431815" sldId="727"/>
            <ac:spMk id="2" creationId="{FEDFB40A-FD68-C90C-FC94-AB562EC8C5F8}"/>
          </ac:spMkLst>
        </pc:spChg>
        <pc:spChg chg="mod">
          <ac:chgData name="Yoel Kortick" userId="167978f5-7f40-4909-85d5-d4149554ad4e" providerId="ADAL" clId="{EA2F56EF-3236-4485-80BC-9763E5455DD1}" dt="2023-08-22T08:39:54.526" v="218" actId="1076"/>
          <ac:spMkLst>
            <pc:docMk/>
            <pc:sldMk cId="2556431815" sldId="727"/>
            <ac:spMk id="3" creationId="{1EEC3019-2DBF-2204-71BC-BA22E9B7D6C8}"/>
          </ac:spMkLst>
        </pc:spChg>
        <pc:spChg chg="mod">
          <ac:chgData name="Yoel Kortick" userId="167978f5-7f40-4909-85d5-d4149554ad4e" providerId="ADAL" clId="{EA2F56EF-3236-4485-80BC-9763E5455DD1}" dt="2023-08-22T08:39:53.827" v="217" actId="14100"/>
          <ac:spMkLst>
            <pc:docMk/>
            <pc:sldMk cId="2556431815" sldId="727"/>
            <ac:spMk id="6" creationId="{FC137B9D-CCE8-1D3B-4207-4576FC1D2AA9}"/>
          </ac:spMkLst>
        </pc:spChg>
        <pc:spChg chg="del">
          <ac:chgData name="Yoel Kortick" userId="167978f5-7f40-4909-85d5-d4149554ad4e" providerId="ADAL" clId="{EA2F56EF-3236-4485-80BC-9763E5455DD1}" dt="2023-08-22T08:40:12.154" v="221" actId="478"/>
          <ac:spMkLst>
            <pc:docMk/>
            <pc:sldMk cId="2556431815" sldId="727"/>
            <ac:spMk id="9" creationId="{F6B0B60D-5C22-701E-7EC7-06B2259123C6}"/>
          </ac:spMkLst>
        </pc:spChg>
        <pc:picChg chg="add mod">
          <ac:chgData name="Yoel Kortick" userId="167978f5-7f40-4909-85d5-d4149554ad4e" providerId="ADAL" clId="{EA2F56EF-3236-4485-80BC-9763E5455DD1}" dt="2023-08-22T08:40:17.306" v="225" actId="208"/>
          <ac:picMkLst>
            <pc:docMk/>
            <pc:sldMk cId="2556431815" sldId="727"/>
            <ac:picMk id="5" creationId="{A306F55B-0CC4-A0C1-079C-6D5322D493F2}"/>
          </ac:picMkLst>
        </pc:picChg>
        <pc:picChg chg="del">
          <ac:chgData name="Yoel Kortick" userId="167978f5-7f40-4909-85d5-d4149554ad4e" providerId="ADAL" clId="{EA2F56EF-3236-4485-80BC-9763E5455DD1}" dt="2023-08-22T08:40:06.941" v="219" actId="478"/>
          <ac:picMkLst>
            <pc:docMk/>
            <pc:sldMk cId="2556431815" sldId="727"/>
            <ac:picMk id="8" creationId="{36EED358-9414-B3B6-ECBD-CFB81D705220}"/>
          </ac:picMkLst>
        </pc:picChg>
      </pc:sldChg>
      <pc:sldChg chg="modSp del">
        <pc:chgData name="Yoel Kortick" userId="167978f5-7f40-4909-85d5-d4149554ad4e" providerId="ADAL" clId="{EA2F56EF-3236-4485-80BC-9763E5455DD1}" dt="2023-08-22T08:40:33.152" v="226" actId="47"/>
        <pc:sldMkLst>
          <pc:docMk/>
          <pc:sldMk cId="1194974025" sldId="728"/>
        </pc:sldMkLst>
        <pc:spChg chg="mod">
          <ac:chgData name="Yoel Kortick" userId="167978f5-7f40-4909-85d5-d4149554ad4e" providerId="ADAL" clId="{EA2F56EF-3236-4485-80BC-9763E5455DD1}" dt="2023-08-22T08:36:28.149" v="99"/>
          <ac:spMkLst>
            <pc:docMk/>
            <pc:sldMk cId="1194974025" sldId="728"/>
            <ac:spMk id="2" creationId="{FEDFB40A-FD68-C90C-FC94-AB562EC8C5F8}"/>
          </ac:spMkLst>
        </pc:spChg>
        <pc:spChg chg="mod">
          <ac:chgData name="Yoel Kortick" userId="167978f5-7f40-4909-85d5-d4149554ad4e" providerId="ADAL" clId="{EA2F56EF-3236-4485-80BC-9763E5455DD1}" dt="2023-08-22T08:36:28.149" v="99"/>
          <ac:spMkLst>
            <pc:docMk/>
            <pc:sldMk cId="1194974025" sldId="728"/>
            <ac:spMk id="3" creationId="{1EEC3019-2DBF-2204-71BC-BA22E9B7D6C8}"/>
          </ac:spMkLst>
        </pc:spChg>
      </pc:sldChg>
      <pc:sldChg chg="modSp del">
        <pc:chgData name="Yoel Kortick" userId="167978f5-7f40-4909-85d5-d4149554ad4e" providerId="ADAL" clId="{EA2F56EF-3236-4485-80BC-9763E5455DD1}" dt="2023-08-22T08:40:34.527" v="227" actId="47"/>
        <pc:sldMkLst>
          <pc:docMk/>
          <pc:sldMk cId="1377468094" sldId="729"/>
        </pc:sldMkLst>
        <pc:spChg chg="mod">
          <ac:chgData name="Yoel Kortick" userId="167978f5-7f40-4909-85d5-d4149554ad4e" providerId="ADAL" clId="{EA2F56EF-3236-4485-80BC-9763E5455DD1}" dt="2023-08-22T08:36:28.149" v="99"/>
          <ac:spMkLst>
            <pc:docMk/>
            <pc:sldMk cId="1377468094" sldId="729"/>
            <ac:spMk id="2" creationId="{FEDFB40A-FD68-C90C-FC94-AB562EC8C5F8}"/>
          </ac:spMkLst>
        </pc:spChg>
        <pc:spChg chg="mod">
          <ac:chgData name="Yoel Kortick" userId="167978f5-7f40-4909-85d5-d4149554ad4e" providerId="ADAL" clId="{EA2F56EF-3236-4485-80BC-9763E5455DD1}" dt="2023-08-22T08:36:28.149" v="99"/>
          <ac:spMkLst>
            <pc:docMk/>
            <pc:sldMk cId="1377468094" sldId="729"/>
            <ac:spMk id="3" creationId="{1EEC3019-2DBF-2204-71BC-BA22E9B7D6C8}"/>
          </ac:spMkLst>
        </pc:spChg>
      </pc:sldChg>
      <pc:sldChg chg="modSp del">
        <pc:chgData name="Yoel Kortick" userId="167978f5-7f40-4909-85d5-d4149554ad4e" providerId="ADAL" clId="{EA2F56EF-3236-4485-80BC-9763E5455DD1}" dt="2023-08-22T08:40:37.147" v="228" actId="47"/>
        <pc:sldMkLst>
          <pc:docMk/>
          <pc:sldMk cId="1560853656" sldId="730"/>
        </pc:sldMkLst>
        <pc:spChg chg="mod">
          <ac:chgData name="Yoel Kortick" userId="167978f5-7f40-4909-85d5-d4149554ad4e" providerId="ADAL" clId="{EA2F56EF-3236-4485-80BC-9763E5455DD1}" dt="2023-08-22T08:36:28.149" v="99"/>
          <ac:spMkLst>
            <pc:docMk/>
            <pc:sldMk cId="1560853656" sldId="730"/>
            <ac:spMk id="2" creationId="{FEDFB40A-FD68-C90C-FC94-AB562EC8C5F8}"/>
          </ac:spMkLst>
        </pc:spChg>
        <pc:spChg chg="mod">
          <ac:chgData name="Yoel Kortick" userId="167978f5-7f40-4909-85d5-d4149554ad4e" providerId="ADAL" clId="{EA2F56EF-3236-4485-80BC-9763E5455DD1}" dt="2023-08-22T08:36:28.149" v="99"/>
          <ac:spMkLst>
            <pc:docMk/>
            <pc:sldMk cId="1560853656" sldId="730"/>
            <ac:spMk id="3" creationId="{1EEC3019-2DBF-2204-71BC-BA22E9B7D6C8}"/>
          </ac:spMkLst>
        </pc:spChg>
      </pc:sldChg>
      <pc:sldChg chg="addSp delSp modSp add mod">
        <pc:chgData name="Yoel Kortick" userId="167978f5-7f40-4909-85d5-d4149554ad4e" providerId="ADAL" clId="{EA2F56EF-3236-4485-80BC-9763E5455DD1}" dt="2023-08-22T08:35:53.556" v="91" actId="14100"/>
        <pc:sldMkLst>
          <pc:docMk/>
          <pc:sldMk cId="2854090174" sldId="731"/>
        </pc:sldMkLst>
        <pc:spChg chg="add mod">
          <ac:chgData name="Yoel Kortick" userId="167978f5-7f40-4909-85d5-d4149554ad4e" providerId="ADAL" clId="{EA2F56EF-3236-4485-80BC-9763E5455DD1}" dt="2023-08-22T08:35:48.824" v="89" actId="1035"/>
          <ac:spMkLst>
            <pc:docMk/>
            <pc:sldMk cId="2854090174" sldId="731"/>
            <ac:spMk id="6" creationId="{60887202-D243-3747-7369-ED086C5011BE}"/>
          </ac:spMkLst>
        </pc:spChg>
        <pc:spChg chg="add mod">
          <ac:chgData name="Yoel Kortick" userId="167978f5-7f40-4909-85d5-d4149554ad4e" providerId="ADAL" clId="{EA2F56EF-3236-4485-80BC-9763E5455DD1}" dt="2023-08-22T08:35:53.556" v="91" actId="14100"/>
          <ac:spMkLst>
            <pc:docMk/>
            <pc:sldMk cId="2854090174" sldId="731"/>
            <ac:spMk id="7" creationId="{24A826DD-DDB4-4358-31B2-CF2E2CDA345F}"/>
          </ac:spMkLst>
        </pc:spChg>
        <pc:spChg chg="del">
          <ac:chgData name="Yoel Kortick" userId="167978f5-7f40-4909-85d5-d4149554ad4e" providerId="ADAL" clId="{EA2F56EF-3236-4485-80BC-9763E5455DD1}" dt="2023-08-22T08:35:27.084" v="71" actId="478"/>
          <ac:spMkLst>
            <pc:docMk/>
            <pc:sldMk cId="2854090174" sldId="731"/>
            <ac:spMk id="9" creationId="{FD970232-7B56-F42F-A34F-7C8903522EAB}"/>
          </ac:spMkLst>
        </pc:spChg>
        <pc:spChg chg="del">
          <ac:chgData name="Yoel Kortick" userId="167978f5-7f40-4909-85d5-d4149554ad4e" providerId="ADAL" clId="{EA2F56EF-3236-4485-80BC-9763E5455DD1}" dt="2023-08-22T08:35:27.084" v="71" actId="478"/>
          <ac:spMkLst>
            <pc:docMk/>
            <pc:sldMk cId="2854090174" sldId="731"/>
            <ac:spMk id="10" creationId="{0558858A-82D1-BE6F-C507-411E1BD994AD}"/>
          </ac:spMkLst>
        </pc:spChg>
        <pc:picChg chg="add mod">
          <ac:chgData name="Yoel Kortick" userId="167978f5-7f40-4909-85d5-d4149554ad4e" providerId="ADAL" clId="{EA2F56EF-3236-4485-80BC-9763E5455DD1}" dt="2023-08-22T08:35:36.039" v="83" actId="208"/>
          <ac:picMkLst>
            <pc:docMk/>
            <pc:sldMk cId="2854090174" sldId="731"/>
            <ac:picMk id="5" creationId="{39B19C68-903C-8FDB-AE17-593D884ED748}"/>
          </ac:picMkLst>
        </pc:picChg>
        <pc:picChg chg="del">
          <ac:chgData name="Yoel Kortick" userId="167978f5-7f40-4909-85d5-d4149554ad4e" providerId="ADAL" clId="{EA2F56EF-3236-4485-80BC-9763E5455DD1}" dt="2023-08-22T08:35:27.084" v="71" actId="478"/>
          <ac:picMkLst>
            <pc:docMk/>
            <pc:sldMk cId="2854090174" sldId="731"/>
            <ac:picMk id="8" creationId="{2FE1EF77-A122-BCFE-08C8-CC287FB17961}"/>
          </ac:picMkLst>
        </pc:picChg>
      </pc:sldChg>
      <pc:sldChg chg="add del">
        <pc:chgData name="Yoel Kortick" userId="167978f5-7f40-4909-85d5-d4149554ad4e" providerId="ADAL" clId="{EA2F56EF-3236-4485-80BC-9763E5455DD1}" dt="2023-08-22T08:36:16.261" v="98" actId="2890"/>
        <pc:sldMkLst>
          <pc:docMk/>
          <pc:sldMk cId="189207434" sldId="732"/>
        </pc:sldMkLst>
      </pc:sld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8:13:45.796" v="577"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docChgLst>
    <pc:chgData name="Yoel Kortick" userId="167978f5-7f40-4909-85d5-d4149554ad4e" providerId="ADAL" clId="{194B987A-6951-4003-BBA0-A253F1FC2148}"/>
    <pc:docChg chg="undo custSel addSld delSld modSld">
      <pc:chgData name="Yoel Kortick" userId="167978f5-7f40-4909-85d5-d4149554ad4e" providerId="ADAL" clId="{194B987A-6951-4003-BBA0-A253F1FC2148}" dt="2023-08-24T11:20:13.749" v="2728" actId="14100"/>
      <pc:docMkLst>
        <pc:docMk/>
      </pc:docMkLst>
      <pc:sldChg chg="addSp modSp mod">
        <pc:chgData name="Yoel Kortick" userId="167978f5-7f40-4909-85d5-d4149554ad4e" providerId="ADAL" clId="{194B987A-6951-4003-BBA0-A253F1FC2148}" dt="2023-08-24T05:03:26.154" v="516"/>
        <pc:sldMkLst>
          <pc:docMk/>
          <pc:sldMk cId="481120056" sldId="389"/>
        </pc:sldMkLst>
        <pc:spChg chg="add mod">
          <ac:chgData name="Yoel Kortick" userId="167978f5-7f40-4909-85d5-d4149554ad4e" providerId="ADAL" clId="{194B987A-6951-4003-BBA0-A253F1FC2148}" dt="2023-08-24T04:43:31.094" v="99" actId="20577"/>
          <ac:spMkLst>
            <pc:docMk/>
            <pc:sldMk cId="481120056" sldId="389"/>
            <ac:spMk id="2" creationId="{8A922D3A-766F-A7DB-AC3D-CF6EA4E6DCD4}"/>
          </ac:spMkLst>
        </pc:spChg>
        <pc:spChg chg="add mod">
          <ac:chgData name="Yoel Kortick" userId="167978f5-7f40-4909-85d5-d4149554ad4e" providerId="ADAL" clId="{194B987A-6951-4003-BBA0-A253F1FC2148}" dt="2023-08-24T04:43:43.316" v="101" actId="20577"/>
          <ac:spMkLst>
            <pc:docMk/>
            <pc:sldMk cId="481120056" sldId="389"/>
            <ac:spMk id="3" creationId="{93F8FF13-3A89-DD96-1078-2BADAF360027}"/>
          </ac:spMkLst>
        </pc:spChg>
        <pc:spChg chg="mod">
          <ac:chgData name="Yoel Kortick" userId="167978f5-7f40-4909-85d5-d4149554ad4e" providerId="ADAL" clId="{194B987A-6951-4003-BBA0-A253F1FC2148}" dt="2023-08-24T04:40:07.133" v="86"/>
          <ac:spMkLst>
            <pc:docMk/>
            <pc:sldMk cId="481120056" sldId="389"/>
            <ac:spMk id="10" creationId="{E6F6625A-99CD-77B5-67CF-B8EEF1AB3A7A}"/>
          </ac:spMkLst>
        </pc:spChg>
        <pc:spChg chg="mod">
          <ac:chgData name="Yoel Kortick" userId="167978f5-7f40-4909-85d5-d4149554ad4e" providerId="ADAL" clId="{194B987A-6951-4003-BBA0-A253F1FC2148}" dt="2023-08-24T04:40:24.042" v="87"/>
          <ac:spMkLst>
            <pc:docMk/>
            <pc:sldMk cId="481120056" sldId="389"/>
            <ac:spMk id="12" creationId="{FC51DEF9-4332-26BE-E578-499E2AD07B12}"/>
          </ac:spMkLst>
        </pc:spChg>
        <pc:spChg chg="mod">
          <ac:chgData name="Yoel Kortick" userId="167978f5-7f40-4909-85d5-d4149554ad4e" providerId="ADAL" clId="{194B987A-6951-4003-BBA0-A253F1FC2148}" dt="2023-08-24T05:03:26.154" v="516"/>
          <ac:spMkLst>
            <pc:docMk/>
            <pc:sldMk cId="481120056" sldId="389"/>
            <ac:spMk id="14" creationId="{BDEB28D4-79CF-6CBA-9627-1845CAC64A36}"/>
          </ac:spMkLst>
        </pc:spChg>
        <pc:spChg chg="mod">
          <ac:chgData name="Yoel Kortick" userId="167978f5-7f40-4909-85d5-d4149554ad4e" providerId="ADAL" clId="{194B987A-6951-4003-BBA0-A253F1FC2148}" dt="2023-08-24T04:41:31.447" v="90"/>
          <ac:spMkLst>
            <pc:docMk/>
            <pc:sldMk cId="481120056" sldId="389"/>
            <ac:spMk id="16" creationId="{0090A5E6-2EFE-6402-2540-DD83FC2CBF70}"/>
          </ac:spMkLst>
        </pc:spChg>
        <pc:spChg chg="mod">
          <ac:chgData name="Yoel Kortick" userId="167978f5-7f40-4909-85d5-d4149554ad4e" providerId="ADAL" clId="{194B987A-6951-4003-BBA0-A253F1FC2148}" dt="2023-08-24T04:42:09.766" v="92"/>
          <ac:spMkLst>
            <pc:docMk/>
            <pc:sldMk cId="481120056" sldId="389"/>
            <ac:spMk id="18" creationId="{C3156D21-010B-86E6-39D1-87BF9CE2F1BC}"/>
          </ac:spMkLst>
        </pc:spChg>
        <pc:spChg chg="mod">
          <ac:chgData name="Yoel Kortick" userId="167978f5-7f40-4909-85d5-d4149554ad4e" providerId="ADAL" clId="{194B987A-6951-4003-BBA0-A253F1FC2148}" dt="2023-08-24T04:42:34.464" v="93"/>
          <ac:spMkLst>
            <pc:docMk/>
            <pc:sldMk cId="481120056" sldId="389"/>
            <ac:spMk id="20" creationId="{29D97ADB-70ED-066E-0A0F-B93015B11134}"/>
          </ac:spMkLst>
        </pc:spChg>
        <pc:spChg chg="mod">
          <ac:chgData name="Yoel Kortick" userId="167978f5-7f40-4909-85d5-d4149554ad4e" providerId="ADAL" clId="{194B987A-6951-4003-BBA0-A253F1FC2148}" dt="2023-08-24T04:43:12.270" v="95"/>
          <ac:spMkLst>
            <pc:docMk/>
            <pc:sldMk cId="481120056" sldId="389"/>
            <ac:spMk id="22" creationId="{924A0182-20A6-7B1A-E338-4E3AADA1E696}"/>
          </ac:spMkLst>
        </pc:spChg>
      </pc:sldChg>
      <pc:sldChg chg="addSp delSp modSp mod">
        <pc:chgData name="Yoel Kortick" userId="167978f5-7f40-4909-85d5-d4149554ad4e" providerId="ADAL" clId="{194B987A-6951-4003-BBA0-A253F1FC2148}" dt="2023-08-24T10:21:03.403" v="2114" actId="403"/>
        <pc:sldMkLst>
          <pc:docMk/>
          <pc:sldMk cId="3303321736" sldId="403"/>
        </pc:sldMkLst>
        <pc:spChg chg="del">
          <ac:chgData name="Yoel Kortick" userId="167978f5-7f40-4909-85d5-d4149554ad4e" providerId="ADAL" clId="{194B987A-6951-4003-BBA0-A253F1FC2148}" dt="2023-08-24T04:44:04.234" v="102" actId="478"/>
          <ac:spMkLst>
            <pc:docMk/>
            <pc:sldMk cId="3303321736" sldId="403"/>
            <ac:spMk id="6" creationId="{FC137B9D-CCE8-1D3B-4207-4576FC1D2AA9}"/>
          </ac:spMkLst>
        </pc:spChg>
        <pc:spChg chg="add del mod">
          <ac:chgData name="Yoel Kortick" userId="167978f5-7f40-4909-85d5-d4149554ad4e" providerId="ADAL" clId="{194B987A-6951-4003-BBA0-A253F1FC2148}" dt="2023-08-24T04:44:05.655" v="103" actId="478"/>
          <ac:spMkLst>
            <pc:docMk/>
            <pc:sldMk cId="3303321736" sldId="403"/>
            <ac:spMk id="7" creationId="{6CF10CA3-62E7-1E7C-CA07-7C4568917918}"/>
          </ac:spMkLst>
        </pc:spChg>
        <pc:spChg chg="add mod">
          <ac:chgData name="Yoel Kortick" userId="167978f5-7f40-4909-85d5-d4149554ad4e" providerId="ADAL" clId="{194B987A-6951-4003-BBA0-A253F1FC2148}" dt="2023-08-24T10:21:03.403" v="2114" actId="403"/>
          <ac:spMkLst>
            <pc:docMk/>
            <pc:sldMk cId="3303321736" sldId="403"/>
            <ac:spMk id="8" creationId="{EB04029D-27B8-39FE-A99C-B010B56E06ED}"/>
          </ac:spMkLst>
        </pc:spChg>
      </pc:sldChg>
      <pc:sldChg chg="modSp mod">
        <pc:chgData name="Yoel Kortick" userId="167978f5-7f40-4909-85d5-d4149554ad4e" providerId="ADAL" clId="{194B987A-6951-4003-BBA0-A253F1FC2148}" dt="2023-08-24T04:38:52.283" v="31" actId="1035"/>
        <pc:sldMkLst>
          <pc:docMk/>
          <pc:sldMk cId="2441513226" sldId="574"/>
        </pc:sldMkLst>
        <pc:spChg chg="mod">
          <ac:chgData name="Yoel Kortick" userId="167978f5-7f40-4909-85d5-d4149554ad4e" providerId="ADAL" clId="{194B987A-6951-4003-BBA0-A253F1FC2148}" dt="2023-08-24T04:38:52.283" v="31" actId="1035"/>
          <ac:spMkLst>
            <pc:docMk/>
            <pc:sldMk cId="2441513226" sldId="574"/>
            <ac:spMk id="6" creationId="{234B1E83-CCD0-6E10-207E-A8FAE74F3265}"/>
          </ac:spMkLst>
        </pc:spChg>
        <pc:spChg chg="mod">
          <ac:chgData name="Yoel Kortick" userId="167978f5-7f40-4909-85d5-d4149554ad4e" providerId="ADAL" clId="{194B987A-6951-4003-BBA0-A253F1FC2148}" dt="2023-08-24T04:38:52.283" v="31" actId="1035"/>
          <ac:spMkLst>
            <pc:docMk/>
            <pc:sldMk cId="2441513226" sldId="574"/>
            <ac:spMk id="7" creationId="{671CB76C-635B-9683-3B7D-79826B74B876}"/>
          </ac:spMkLst>
        </pc:spChg>
      </pc:sldChg>
      <pc:sldChg chg="modSp">
        <pc:chgData name="Yoel Kortick" userId="167978f5-7f40-4909-85d5-d4149554ad4e" providerId="ADAL" clId="{194B987A-6951-4003-BBA0-A253F1FC2148}" dt="2023-08-24T04:40:07.133" v="86"/>
        <pc:sldMkLst>
          <pc:docMk/>
          <pc:sldMk cId="3579353157" sldId="697"/>
        </pc:sldMkLst>
        <pc:spChg chg="mod">
          <ac:chgData name="Yoel Kortick" userId="167978f5-7f40-4909-85d5-d4149554ad4e" providerId="ADAL" clId="{194B987A-6951-4003-BBA0-A253F1FC2148}" dt="2023-08-24T04:40:07.133" v="86"/>
          <ac:spMkLst>
            <pc:docMk/>
            <pc:sldMk cId="3579353157" sldId="697"/>
            <ac:spMk id="3" creationId="{C0DC44FE-FE73-18C6-BA0D-39ADF9F4DAF5}"/>
          </ac:spMkLst>
        </pc:spChg>
      </pc:sldChg>
      <pc:sldChg chg="addSp delSp modSp mod">
        <pc:chgData name="Yoel Kortick" userId="167978f5-7f40-4909-85d5-d4149554ad4e" providerId="ADAL" clId="{194B987A-6951-4003-BBA0-A253F1FC2148}" dt="2023-08-24T11:10:56.519" v="2712" actId="20577"/>
        <pc:sldMkLst>
          <pc:docMk/>
          <pc:sldMk cId="1600273323" sldId="698"/>
        </pc:sldMkLst>
        <pc:spChg chg="mod">
          <ac:chgData name="Yoel Kortick" userId="167978f5-7f40-4909-85d5-d4149554ad4e" providerId="ADAL" clId="{194B987A-6951-4003-BBA0-A253F1FC2148}" dt="2023-08-24T04:40:07.133" v="86"/>
          <ac:spMkLst>
            <pc:docMk/>
            <pc:sldMk cId="1600273323" sldId="698"/>
            <ac:spMk id="2" creationId="{FEDFB40A-FD68-C90C-FC94-AB562EC8C5F8}"/>
          </ac:spMkLst>
        </pc:spChg>
        <pc:spChg chg="mod">
          <ac:chgData name="Yoel Kortick" userId="167978f5-7f40-4909-85d5-d4149554ad4e" providerId="ADAL" clId="{194B987A-6951-4003-BBA0-A253F1FC2148}" dt="2023-08-24T04:40:07.133" v="86"/>
          <ac:spMkLst>
            <pc:docMk/>
            <pc:sldMk cId="1600273323" sldId="698"/>
            <ac:spMk id="3" creationId="{1EEC3019-2DBF-2204-71BC-BA22E9B7D6C8}"/>
          </ac:spMkLst>
        </pc:spChg>
        <pc:spChg chg="del">
          <ac:chgData name="Yoel Kortick" userId="167978f5-7f40-4909-85d5-d4149554ad4e" providerId="ADAL" clId="{194B987A-6951-4003-BBA0-A253F1FC2148}" dt="2023-08-24T04:45:52.829" v="123" actId="478"/>
          <ac:spMkLst>
            <pc:docMk/>
            <pc:sldMk cId="1600273323" sldId="698"/>
            <ac:spMk id="6" creationId="{FC137B9D-CCE8-1D3B-4207-4576FC1D2AA9}"/>
          </ac:spMkLst>
        </pc:spChg>
        <pc:spChg chg="add del mod">
          <ac:chgData name="Yoel Kortick" userId="167978f5-7f40-4909-85d5-d4149554ad4e" providerId="ADAL" clId="{194B987A-6951-4003-BBA0-A253F1FC2148}" dt="2023-08-24T04:45:55.906" v="124" actId="478"/>
          <ac:spMkLst>
            <pc:docMk/>
            <pc:sldMk cId="1600273323" sldId="698"/>
            <ac:spMk id="7" creationId="{53FE3D3E-2056-3518-9712-33D69AEE86BB}"/>
          </ac:spMkLst>
        </pc:spChg>
        <pc:spChg chg="add mod">
          <ac:chgData name="Yoel Kortick" userId="167978f5-7f40-4909-85d5-d4149554ad4e" providerId="ADAL" clId="{194B987A-6951-4003-BBA0-A253F1FC2148}" dt="2023-08-24T11:10:56.519" v="2712" actId="20577"/>
          <ac:spMkLst>
            <pc:docMk/>
            <pc:sldMk cId="1600273323" sldId="698"/>
            <ac:spMk id="8" creationId="{A457B6ED-9D12-EA1D-1006-FA8C88DBB738}"/>
          </ac:spMkLst>
        </pc:spChg>
        <pc:spChg chg="del">
          <ac:chgData name="Yoel Kortick" userId="167978f5-7f40-4909-85d5-d4149554ad4e" providerId="ADAL" clId="{194B987A-6951-4003-BBA0-A253F1FC2148}" dt="2023-08-24T04:45:49.439" v="122" actId="478"/>
          <ac:spMkLst>
            <pc:docMk/>
            <pc:sldMk cId="1600273323" sldId="698"/>
            <ac:spMk id="9" creationId="{984FE1C3-2CCD-8484-9454-4B7B7F0671F0}"/>
          </ac:spMkLst>
        </pc:spChg>
        <pc:spChg chg="del">
          <ac:chgData name="Yoel Kortick" userId="167978f5-7f40-4909-85d5-d4149554ad4e" providerId="ADAL" clId="{194B987A-6951-4003-BBA0-A253F1FC2148}" dt="2023-08-24T04:45:49.439" v="122" actId="478"/>
          <ac:spMkLst>
            <pc:docMk/>
            <pc:sldMk cId="1600273323" sldId="698"/>
            <ac:spMk id="12" creationId="{15CE0FE5-431E-9392-DCBB-1A87FB29352D}"/>
          </ac:spMkLst>
        </pc:spChg>
        <pc:picChg chg="del">
          <ac:chgData name="Yoel Kortick" userId="167978f5-7f40-4909-85d5-d4149554ad4e" providerId="ADAL" clId="{194B987A-6951-4003-BBA0-A253F1FC2148}" dt="2023-08-24T04:45:49.439" v="122" actId="478"/>
          <ac:picMkLst>
            <pc:docMk/>
            <pc:sldMk cId="1600273323" sldId="698"/>
            <ac:picMk id="15" creationId="{B0D8D8F5-2EA8-CA03-214D-6904523EEE46}"/>
          </ac:picMkLst>
        </pc:picChg>
      </pc:sldChg>
      <pc:sldChg chg="modSp">
        <pc:chgData name="Yoel Kortick" userId="167978f5-7f40-4909-85d5-d4149554ad4e" providerId="ADAL" clId="{194B987A-6951-4003-BBA0-A253F1FC2148}" dt="2023-08-24T04:40:24.042" v="87"/>
        <pc:sldMkLst>
          <pc:docMk/>
          <pc:sldMk cId="3753241301" sldId="704"/>
        </pc:sldMkLst>
        <pc:spChg chg="mod">
          <ac:chgData name="Yoel Kortick" userId="167978f5-7f40-4909-85d5-d4149554ad4e" providerId="ADAL" clId="{194B987A-6951-4003-BBA0-A253F1FC2148}" dt="2023-08-24T04:40:24.042" v="87"/>
          <ac:spMkLst>
            <pc:docMk/>
            <pc:sldMk cId="3753241301" sldId="704"/>
            <ac:spMk id="3" creationId="{C0DC44FE-FE73-18C6-BA0D-39ADF9F4DAF5}"/>
          </ac:spMkLst>
        </pc:spChg>
      </pc:sldChg>
      <pc:sldChg chg="addSp delSp modSp mod">
        <pc:chgData name="Yoel Kortick" userId="167978f5-7f40-4909-85d5-d4149554ad4e" providerId="ADAL" clId="{194B987A-6951-4003-BBA0-A253F1FC2148}" dt="2023-08-24T10:22:42.473" v="2133" actId="1036"/>
        <pc:sldMkLst>
          <pc:docMk/>
          <pc:sldMk cId="3826647313" sldId="705"/>
        </pc:sldMkLst>
        <pc:spChg chg="mod">
          <ac:chgData name="Yoel Kortick" userId="167978f5-7f40-4909-85d5-d4149554ad4e" providerId="ADAL" clId="{194B987A-6951-4003-BBA0-A253F1FC2148}" dt="2023-08-24T04:40:24.042" v="87"/>
          <ac:spMkLst>
            <pc:docMk/>
            <pc:sldMk cId="3826647313" sldId="705"/>
            <ac:spMk id="2" creationId="{FEDFB40A-FD68-C90C-FC94-AB562EC8C5F8}"/>
          </ac:spMkLst>
        </pc:spChg>
        <pc:spChg chg="mod">
          <ac:chgData name="Yoel Kortick" userId="167978f5-7f40-4909-85d5-d4149554ad4e" providerId="ADAL" clId="{194B987A-6951-4003-BBA0-A253F1FC2148}" dt="2023-08-24T04:40:24.042" v="87"/>
          <ac:spMkLst>
            <pc:docMk/>
            <pc:sldMk cId="3826647313" sldId="705"/>
            <ac:spMk id="3" creationId="{1EEC3019-2DBF-2204-71BC-BA22E9B7D6C8}"/>
          </ac:spMkLst>
        </pc:spChg>
        <pc:spChg chg="del">
          <ac:chgData name="Yoel Kortick" userId="167978f5-7f40-4909-85d5-d4149554ad4e" providerId="ADAL" clId="{194B987A-6951-4003-BBA0-A253F1FC2148}" dt="2023-08-24T04:56:54.972" v="363" actId="478"/>
          <ac:spMkLst>
            <pc:docMk/>
            <pc:sldMk cId="3826647313" sldId="705"/>
            <ac:spMk id="6" creationId="{FC137B9D-CCE8-1D3B-4207-4576FC1D2AA9}"/>
          </ac:spMkLst>
        </pc:spChg>
        <pc:spChg chg="add del mod">
          <ac:chgData name="Yoel Kortick" userId="167978f5-7f40-4909-85d5-d4149554ad4e" providerId="ADAL" clId="{194B987A-6951-4003-BBA0-A253F1FC2148}" dt="2023-08-24T04:56:56.391" v="364" actId="478"/>
          <ac:spMkLst>
            <pc:docMk/>
            <pc:sldMk cId="3826647313" sldId="705"/>
            <ac:spMk id="7" creationId="{CF64072E-8C37-E12F-654A-05BDCCF2C5ED}"/>
          </ac:spMkLst>
        </pc:spChg>
        <pc:spChg chg="add mod">
          <ac:chgData name="Yoel Kortick" userId="167978f5-7f40-4909-85d5-d4149554ad4e" providerId="ADAL" clId="{194B987A-6951-4003-BBA0-A253F1FC2148}" dt="2023-08-24T10:22:42.473" v="2133" actId="1036"/>
          <ac:spMkLst>
            <pc:docMk/>
            <pc:sldMk cId="3826647313" sldId="705"/>
            <ac:spMk id="8" creationId="{C785D130-F889-8815-BF59-E5E6AE2CE398}"/>
          </ac:spMkLst>
        </pc:spChg>
      </pc:sldChg>
      <pc:sldChg chg="addSp delSp modSp mod">
        <pc:chgData name="Yoel Kortick" userId="167978f5-7f40-4909-85d5-d4149554ad4e" providerId="ADAL" clId="{194B987A-6951-4003-BBA0-A253F1FC2148}" dt="2023-08-24T04:59:07.134" v="430" actId="1582"/>
        <pc:sldMkLst>
          <pc:docMk/>
          <pc:sldMk cId="867902494" sldId="725"/>
        </pc:sldMkLst>
        <pc:spChg chg="mod">
          <ac:chgData name="Yoel Kortick" userId="167978f5-7f40-4909-85d5-d4149554ad4e" providerId="ADAL" clId="{194B987A-6951-4003-BBA0-A253F1FC2148}" dt="2023-08-24T04:40:24.042" v="87"/>
          <ac:spMkLst>
            <pc:docMk/>
            <pc:sldMk cId="867902494" sldId="725"/>
            <ac:spMk id="2" creationId="{FEDFB40A-FD68-C90C-FC94-AB562EC8C5F8}"/>
          </ac:spMkLst>
        </pc:spChg>
        <pc:spChg chg="mod">
          <ac:chgData name="Yoel Kortick" userId="167978f5-7f40-4909-85d5-d4149554ad4e" providerId="ADAL" clId="{194B987A-6951-4003-BBA0-A253F1FC2148}" dt="2023-08-24T04:40:24.042" v="87"/>
          <ac:spMkLst>
            <pc:docMk/>
            <pc:sldMk cId="867902494" sldId="725"/>
            <ac:spMk id="3" creationId="{1EEC3019-2DBF-2204-71BC-BA22E9B7D6C8}"/>
          </ac:spMkLst>
        </pc:spChg>
        <pc:spChg chg="add mod">
          <ac:chgData name="Yoel Kortick" userId="167978f5-7f40-4909-85d5-d4149554ad4e" providerId="ADAL" clId="{194B987A-6951-4003-BBA0-A253F1FC2148}" dt="2023-08-24T04:58:26.331" v="402" actId="1582"/>
          <ac:spMkLst>
            <pc:docMk/>
            <pc:sldMk cId="867902494" sldId="725"/>
            <ac:spMk id="6" creationId="{983F5287-BF31-17ED-8DAD-2B30E90456FF}"/>
          </ac:spMkLst>
        </pc:spChg>
        <pc:spChg chg="add mod">
          <ac:chgData name="Yoel Kortick" userId="167978f5-7f40-4909-85d5-d4149554ad4e" providerId="ADAL" clId="{194B987A-6951-4003-BBA0-A253F1FC2148}" dt="2023-08-24T04:59:07.134" v="430" actId="1582"/>
          <ac:spMkLst>
            <pc:docMk/>
            <pc:sldMk cId="867902494" sldId="725"/>
            <ac:spMk id="7" creationId="{DEE4E26D-D3A9-C5EF-100F-33BFBD12B1D7}"/>
          </ac:spMkLst>
        </pc:spChg>
        <pc:spChg chg="add mod">
          <ac:chgData name="Yoel Kortick" userId="167978f5-7f40-4909-85d5-d4149554ad4e" providerId="ADAL" clId="{194B987A-6951-4003-BBA0-A253F1FC2148}" dt="2023-08-24T04:58:32.438" v="405" actId="14100"/>
          <ac:spMkLst>
            <pc:docMk/>
            <pc:sldMk cId="867902494" sldId="725"/>
            <ac:spMk id="8" creationId="{8AC2C288-1D07-8F3A-E260-0C589DF55E58}"/>
          </ac:spMkLst>
        </pc:spChg>
        <pc:spChg chg="add mod">
          <ac:chgData name="Yoel Kortick" userId="167978f5-7f40-4909-85d5-d4149554ad4e" providerId="ADAL" clId="{194B987A-6951-4003-BBA0-A253F1FC2148}" dt="2023-08-24T04:58:38.700" v="408" actId="404"/>
          <ac:spMkLst>
            <pc:docMk/>
            <pc:sldMk cId="867902494" sldId="725"/>
            <ac:spMk id="9" creationId="{8272A057-B62C-CC41-2E65-BED8CFEEADF0}"/>
          </ac:spMkLst>
        </pc:spChg>
        <pc:spChg chg="del">
          <ac:chgData name="Yoel Kortick" userId="167978f5-7f40-4909-85d5-d4149554ad4e" providerId="ADAL" clId="{194B987A-6951-4003-BBA0-A253F1FC2148}" dt="2023-08-24T04:57:01.016" v="369" actId="478"/>
          <ac:spMkLst>
            <pc:docMk/>
            <pc:sldMk cId="867902494" sldId="725"/>
            <ac:spMk id="12" creationId="{AB978D9C-6717-8B9C-A9F6-9C09DA518396}"/>
          </ac:spMkLst>
        </pc:spChg>
        <pc:spChg chg="add mod">
          <ac:chgData name="Yoel Kortick" userId="167978f5-7f40-4909-85d5-d4149554ad4e" providerId="ADAL" clId="{194B987A-6951-4003-BBA0-A253F1FC2148}" dt="2023-08-24T04:58:28.746" v="403" actId="1076"/>
          <ac:spMkLst>
            <pc:docMk/>
            <pc:sldMk cId="867902494" sldId="725"/>
            <ac:spMk id="15" creationId="{543E8A94-6890-0870-1A89-8DBEE4B58CED}"/>
          </ac:spMkLst>
        </pc:spChg>
        <pc:spChg chg="del mod">
          <ac:chgData name="Yoel Kortick" userId="167978f5-7f40-4909-85d5-d4149554ad4e" providerId="ADAL" clId="{194B987A-6951-4003-BBA0-A253F1FC2148}" dt="2023-08-24T04:56:59.457" v="367" actId="478"/>
          <ac:spMkLst>
            <pc:docMk/>
            <pc:sldMk cId="867902494" sldId="725"/>
            <ac:spMk id="17" creationId="{3FE64157-EA58-5F7A-EA30-902D51E3BCB5}"/>
          </ac:spMkLst>
        </pc:spChg>
        <pc:picChg chg="add mod">
          <ac:chgData name="Yoel Kortick" userId="167978f5-7f40-4909-85d5-d4149554ad4e" providerId="ADAL" clId="{194B987A-6951-4003-BBA0-A253F1FC2148}" dt="2023-08-24T04:58:14.543" v="399" actId="1076"/>
          <ac:picMkLst>
            <pc:docMk/>
            <pc:sldMk cId="867902494" sldId="725"/>
            <ac:picMk id="5" creationId="{671DAAA0-04D7-4DE5-F134-ACBB5DAD5DBE}"/>
          </ac:picMkLst>
        </pc:picChg>
        <pc:picChg chg="del">
          <ac:chgData name="Yoel Kortick" userId="167978f5-7f40-4909-85d5-d4149554ad4e" providerId="ADAL" clId="{194B987A-6951-4003-BBA0-A253F1FC2148}" dt="2023-08-24T04:56:58.431" v="365" actId="478"/>
          <ac:picMkLst>
            <pc:docMk/>
            <pc:sldMk cId="867902494" sldId="725"/>
            <ac:picMk id="16" creationId="{4BF62518-A838-81D2-11DF-25B8F1E25086}"/>
          </ac:picMkLst>
        </pc:picChg>
        <pc:cxnChg chg="add mod">
          <ac:chgData name="Yoel Kortick" userId="167978f5-7f40-4909-85d5-d4149554ad4e" providerId="ADAL" clId="{194B987A-6951-4003-BBA0-A253F1FC2148}" dt="2023-08-24T04:58:48.267" v="411" actId="14100"/>
          <ac:cxnSpMkLst>
            <pc:docMk/>
            <pc:sldMk cId="867902494" sldId="725"/>
            <ac:cxnSpMk id="10" creationId="{8565673B-AC6C-EA76-665E-4C09D32CCF8B}"/>
          </ac:cxnSpMkLst>
        </pc:cxnChg>
        <pc:cxnChg chg="add mod">
          <ac:chgData name="Yoel Kortick" userId="167978f5-7f40-4909-85d5-d4149554ad4e" providerId="ADAL" clId="{194B987A-6951-4003-BBA0-A253F1FC2148}" dt="2023-08-24T04:58:50.076" v="412" actId="14100"/>
          <ac:cxnSpMkLst>
            <pc:docMk/>
            <pc:sldMk cId="867902494" sldId="725"/>
            <ac:cxnSpMk id="11" creationId="{F0FAC329-8337-F724-96B5-7AE27936288F}"/>
          </ac:cxnSpMkLst>
        </pc:cxnChg>
        <pc:cxnChg chg="del mod">
          <ac:chgData name="Yoel Kortick" userId="167978f5-7f40-4909-85d5-d4149554ad4e" providerId="ADAL" clId="{194B987A-6951-4003-BBA0-A253F1FC2148}" dt="2023-08-24T04:57:00.316" v="368" actId="478"/>
          <ac:cxnSpMkLst>
            <pc:docMk/>
            <pc:sldMk cId="867902494" sldId="725"/>
            <ac:cxnSpMk id="14" creationId="{E74FBBDC-2ADA-A0EB-838B-A97DDBF8D966}"/>
          </ac:cxnSpMkLst>
        </pc:cxnChg>
      </pc:sldChg>
      <pc:sldChg chg="addSp delSp modSp mod">
        <pc:chgData name="Yoel Kortick" userId="167978f5-7f40-4909-85d5-d4149554ad4e" providerId="ADAL" clId="{194B987A-6951-4003-BBA0-A253F1FC2148}" dt="2023-08-24T10:22:47.534" v="2135" actId="27636"/>
        <pc:sldMkLst>
          <pc:docMk/>
          <pc:sldMk cId="4027746335" sldId="726"/>
        </pc:sldMkLst>
        <pc:spChg chg="mod">
          <ac:chgData name="Yoel Kortick" userId="167978f5-7f40-4909-85d5-d4149554ad4e" providerId="ADAL" clId="{194B987A-6951-4003-BBA0-A253F1FC2148}" dt="2023-08-24T04:40:24.042" v="87"/>
          <ac:spMkLst>
            <pc:docMk/>
            <pc:sldMk cId="4027746335" sldId="726"/>
            <ac:spMk id="2" creationId="{FEDFB40A-FD68-C90C-FC94-AB562EC8C5F8}"/>
          </ac:spMkLst>
        </pc:spChg>
        <pc:spChg chg="mod">
          <ac:chgData name="Yoel Kortick" userId="167978f5-7f40-4909-85d5-d4149554ad4e" providerId="ADAL" clId="{194B987A-6951-4003-BBA0-A253F1FC2148}" dt="2023-08-24T04:40:24.042" v="87"/>
          <ac:spMkLst>
            <pc:docMk/>
            <pc:sldMk cId="4027746335" sldId="726"/>
            <ac:spMk id="3" creationId="{1EEC3019-2DBF-2204-71BC-BA22E9B7D6C8}"/>
          </ac:spMkLst>
        </pc:spChg>
        <pc:spChg chg="del">
          <ac:chgData name="Yoel Kortick" userId="167978f5-7f40-4909-85d5-d4149554ad4e" providerId="ADAL" clId="{194B987A-6951-4003-BBA0-A253F1FC2148}" dt="2023-08-24T04:57:04.292" v="370" actId="478"/>
          <ac:spMkLst>
            <pc:docMk/>
            <pc:sldMk cId="4027746335" sldId="726"/>
            <ac:spMk id="6" creationId="{FC137B9D-CCE8-1D3B-4207-4576FC1D2AA9}"/>
          </ac:spMkLst>
        </pc:spChg>
        <pc:spChg chg="add del mod">
          <ac:chgData name="Yoel Kortick" userId="167978f5-7f40-4909-85d5-d4149554ad4e" providerId="ADAL" clId="{194B987A-6951-4003-BBA0-A253F1FC2148}" dt="2023-08-24T04:57:06.531" v="371" actId="478"/>
          <ac:spMkLst>
            <pc:docMk/>
            <pc:sldMk cId="4027746335" sldId="726"/>
            <ac:spMk id="8" creationId="{BB2C9117-1B5B-DEAC-28A3-83B2B11345EB}"/>
          </ac:spMkLst>
        </pc:spChg>
        <pc:spChg chg="del">
          <ac:chgData name="Yoel Kortick" userId="167978f5-7f40-4909-85d5-d4149554ad4e" providerId="ADAL" clId="{194B987A-6951-4003-BBA0-A253F1FC2148}" dt="2023-08-24T04:57:04.292" v="370" actId="478"/>
          <ac:spMkLst>
            <pc:docMk/>
            <pc:sldMk cId="4027746335" sldId="726"/>
            <ac:spMk id="9" creationId="{D8808D8A-0539-6C4F-89A8-B67C3D5D29B1}"/>
          </ac:spMkLst>
        </pc:spChg>
        <pc:spChg chg="add mod">
          <ac:chgData name="Yoel Kortick" userId="167978f5-7f40-4909-85d5-d4149554ad4e" providerId="ADAL" clId="{194B987A-6951-4003-BBA0-A253F1FC2148}" dt="2023-08-24T10:22:47.534" v="2135" actId="27636"/>
          <ac:spMkLst>
            <pc:docMk/>
            <pc:sldMk cId="4027746335" sldId="726"/>
            <ac:spMk id="10" creationId="{37BE5F05-0B2E-E655-6603-EAA69DF80EDC}"/>
          </ac:spMkLst>
        </pc:spChg>
        <pc:picChg chg="del">
          <ac:chgData name="Yoel Kortick" userId="167978f5-7f40-4909-85d5-d4149554ad4e" providerId="ADAL" clId="{194B987A-6951-4003-BBA0-A253F1FC2148}" dt="2023-08-24T04:57:04.292" v="370" actId="478"/>
          <ac:picMkLst>
            <pc:docMk/>
            <pc:sldMk cId="4027746335" sldId="726"/>
            <ac:picMk id="7" creationId="{3A8C5572-BE4C-D5AD-5A1D-ABBD8E44DE8D}"/>
          </ac:picMkLst>
        </pc:picChg>
        <pc:cxnChg chg="del">
          <ac:chgData name="Yoel Kortick" userId="167978f5-7f40-4909-85d5-d4149554ad4e" providerId="ADAL" clId="{194B987A-6951-4003-BBA0-A253F1FC2148}" dt="2023-08-24T04:57:04.292" v="370" actId="478"/>
          <ac:cxnSpMkLst>
            <pc:docMk/>
            <pc:sldMk cId="4027746335" sldId="726"/>
            <ac:cxnSpMk id="11" creationId="{AAA9245C-0800-4879-3BBF-3F3D35B0DB40}"/>
          </ac:cxnSpMkLst>
        </pc:cxnChg>
      </pc:sldChg>
      <pc:sldChg chg="addSp delSp modSp mod">
        <pc:chgData name="Yoel Kortick" userId="167978f5-7f40-4909-85d5-d4149554ad4e" providerId="ADAL" clId="{194B987A-6951-4003-BBA0-A253F1FC2148}" dt="2023-08-24T05:00:17.188" v="487" actId="208"/>
        <pc:sldMkLst>
          <pc:docMk/>
          <pc:sldMk cId="2556431815" sldId="727"/>
        </pc:sldMkLst>
        <pc:spChg chg="mod">
          <ac:chgData name="Yoel Kortick" userId="167978f5-7f40-4909-85d5-d4149554ad4e" providerId="ADAL" clId="{194B987A-6951-4003-BBA0-A253F1FC2148}" dt="2023-08-24T04:40:24.042" v="87"/>
          <ac:spMkLst>
            <pc:docMk/>
            <pc:sldMk cId="2556431815" sldId="727"/>
            <ac:spMk id="2" creationId="{FEDFB40A-FD68-C90C-FC94-AB562EC8C5F8}"/>
          </ac:spMkLst>
        </pc:spChg>
        <pc:spChg chg="mod">
          <ac:chgData name="Yoel Kortick" userId="167978f5-7f40-4909-85d5-d4149554ad4e" providerId="ADAL" clId="{194B987A-6951-4003-BBA0-A253F1FC2148}" dt="2023-08-24T04:40:24.042" v="87"/>
          <ac:spMkLst>
            <pc:docMk/>
            <pc:sldMk cId="2556431815" sldId="727"/>
            <ac:spMk id="3" creationId="{1EEC3019-2DBF-2204-71BC-BA22E9B7D6C8}"/>
          </ac:spMkLst>
        </pc:spChg>
        <pc:spChg chg="del">
          <ac:chgData name="Yoel Kortick" userId="167978f5-7f40-4909-85d5-d4149554ad4e" providerId="ADAL" clId="{194B987A-6951-4003-BBA0-A253F1FC2148}" dt="2023-08-24T04:57:10.771" v="372" actId="478"/>
          <ac:spMkLst>
            <pc:docMk/>
            <pc:sldMk cId="2556431815" sldId="727"/>
            <ac:spMk id="6" creationId="{FC137B9D-CCE8-1D3B-4207-4576FC1D2AA9}"/>
          </ac:spMkLst>
        </pc:spChg>
        <pc:spChg chg="add del mod">
          <ac:chgData name="Yoel Kortick" userId="167978f5-7f40-4909-85d5-d4149554ad4e" providerId="ADAL" clId="{194B987A-6951-4003-BBA0-A253F1FC2148}" dt="2023-08-24T04:57:13.144" v="373" actId="478"/>
          <ac:spMkLst>
            <pc:docMk/>
            <pc:sldMk cId="2556431815" sldId="727"/>
            <ac:spMk id="7" creationId="{4E21D3B0-74F2-EB40-ACB8-14E1E8A84E7F}"/>
          </ac:spMkLst>
        </pc:spChg>
        <pc:spChg chg="del">
          <ac:chgData name="Yoel Kortick" userId="167978f5-7f40-4909-85d5-d4149554ad4e" providerId="ADAL" clId="{194B987A-6951-4003-BBA0-A253F1FC2148}" dt="2023-08-24T04:57:10.771" v="372" actId="478"/>
          <ac:spMkLst>
            <pc:docMk/>
            <pc:sldMk cId="2556431815" sldId="727"/>
            <ac:spMk id="9" creationId="{34353F3A-B308-C987-CC86-F64001EABB8F}"/>
          </ac:spMkLst>
        </pc:spChg>
        <pc:spChg chg="add mod">
          <ac:chgData name="Yoel Kortick" userId="167978f5-7f40-4909-85d5-d4149554ad4e" providerId="ADAL" clId="{194B987A-6951-4003-BBA0-A253F1FC2148}" dt="2023-08-24T05:00:15.228" v="486" actId="14100"/>
          <ac:spMkLst>
            <pc:docMk/>
            <pc:sldMk cId="2556431815" sldId="727"/>
            <ac:spMk id="11" creationId="{A95696F3-BD48-766A-20AE-3E2F749F91D1}"/>
          </ac:spMkLst>
        </pc:spChg>
        <pc:spChg chg="add mod">
          <ac:chgData name="Yoel Kortick" userId="167978f5-7f40-4909-85d5-d4149554ad4e" providerId="ADAL" clId="{194B987A-6951-4003-BBA0-A253F1FC2148}" dt="2023-08-24T05:00:09.959" v="484" actId="14100"/>
          <ac:spMkLst>
            <pc:docMk/>
            <pc:sldMk cId="2556431815" sldId="727"/>
            <ac:spMk id="12" creationId="{ABCBC1F3-905C-B734-88D4-7F4C3087AF81}"/>
          </ac:spMkLst>
        </pc:spChg>
        <pc:picChg chg="del">
          <ac:chgData name="Yoel Kortick" userId="167978f5-7f40-4909-85d5-d4149554ad4e" providerId="ADAL" clId="{194B987A-6951-4003-BBA0-A253F1FC2148}" dt="2023-08-24T04:57:10.771" v="372" actId="478"/>
          <ac:picMkLst>
            <pc:docMk/>
            <pc:sldMk cId="2556431815" sldId="727"/>
            <ac:picMk id="8" creationId="{35CF1629-C220-77E5-1B59-AE120BD4A2A9}"/>
          </ac:picMkLst>
        </pc:picChg>
        <pc:picChg chg="add mod">
          <ac:chgData name="Yoel Kortick" userId="167978f5-7f40-4909-85d5-d4149554ad4e" providerId="ADAL" clId="{194B987A-6951-4003-BBA0-A253F1FC2148}" dt="2023-08-24T05:00:17.188" v="487" actId="208"/>
          <ac:picMkLst>
            <pc:docMk/>
            <pc:sldMk cId="2556431815" sldId="727"/>
            <ac:picMk id="10" creationId="{FDC6BAFD-2F13-646C-6134-016D5E330AC3}"/>
          </ac:picMkLst>
        </pc:picChg>
      </pc:sldChg>
      <pc:sldChg chg="addSp delSp modSp mod">
        <pc:chgData name="Yoel Kortick" userId="167978f5-7f40-4909-85d5-d4149554ad4e" providerId="ADAL" clId="{194B987A-6951-4003-BBA0-A253F1FC2148}" dt="2023-08-24T10:22:52.590" v="2137" actId="27636"/>
        <pc:sldMkLst>
          <pc:docMk/>
          <pc:sldMk cId="2046408385" sldId="728"/>
        </pc:sldMkLst>
        <pc:spChg chg="mod">
          <ac:chgData name="Yoel Kortick" userId="167978f5-7f40-4909-85d5-d4149554ad4e" providerId="ADAL" clId="{194B987A-6951-4003-BBA0-A253F1FC2148}" dt="2023-08-24T04:40:24.042" v="87"/>
          <ac:spMkLst>
            <pc:docMk/>
            <pc:sldMk cId="2046408385" sldId="728"/>
            <ac:spMk id="2" creationId="{FEDFB40A-FD68-C90C-FC94-AB562EC8C5F8}"/>
          </ac:spMkLst>
        </pc:spChg>
        <pc:spChg chg="mod">
          <ac:chgData name="Yoel Kortick" userId="167978f5-7f40-4909-85d5-d4149554ad4e" providerId="ADAL" clId="{194B987A-6951-4003-BBA0-A253F1FC2148}" dt="2023-08-24T04:40:24.042" v="87"/>
          <ac:spMkLst>
            <pc:docMk/>
            <pc:sldMk cId="2046408385" sldId="728"/>
            <ac:spMk id="3" creationId="{1EEC3019-2DBF-2204-71BC-BA22E9B7D6C8}"/>
          </ac:spMkLst>
        </pc:spChg>
        <pc:spChg chg="del">
          <ac:chgData name="Yoel Kortick" userId="167978f5-7f40-4909-85d5-d4149554ad4e" providerId="ADAL" clId="{194B987A-6951-4003-BBA0-A253F1FC2148}" dt="2023-08-24T04:57:16.838" v="374" actId="478"/>
          <ac:spMkLst>
            <pc:docMk/>
            <pc:sldMk cId="2046408385" sldId="728"/>
            <ac:spMk id="6" creationId="{FC137B9D-CCE8-1D3B-4207-4576FC1D2AA9}"/>
          </ac:spMkLst>
        </pc:spChg>
        <pc:spChg chg="add del mod">
          <ac:chgData name="Yoel Kortick" userId="167978f5-7f40-4909-85d5-d4149554ad4e" providerId="ADAL" clId="{194B987A-6951-4003-BBA0-A253F1FC2148}" dt="2023-08-24T04:57:18.102" v="375" actId="478"/>
          <ac:spMkLst>
            <pc:docMk/>
            <pc:sldMk cId="2046408385" sldId="728"/>
            <ac:spMk id="8" creationId="{7737AEEF-6111-163E-5AE3-50C29A9FB747}"/>
          </ac:spMkLst>
        </pc:spChg>
        <pc:spChg chg="del">
          <ac:chgData name="Yoel Kortick" userId="167978f5-7f40-4909-85d5-d4149554ad4e" providerId="ADAL" clId="{194B987A-6951-4003-BBA0-A253F1FC2148}" dt="2023-08-24T04:57:16.838" v="374" actId="478"/>
          <ac:spMkLst>
            <pc:docMk/>
            <pc:sldMk cId="2046408385" sldId="728"/>
            <ac:spMk id="9" creationId="{34353F3A-B308-C987-CC86-F64001EABB8F}"/>
          </ac:spMkLst>
        </pc:spChg>
        <pc:spChg chg="add mod">
          <ac:chgData name="Yoel Kortick" userId="167978f5-7f40-4909-85d5-d4149554ad4e" providerId="ADAL" clId="{194B987A-6951-4003-BBA0-A253F1FC2148}" dt="2023-08-24T10:22:52.590" v="2137" actId="27636"/>
          <ac:spMkLst>
            <pc:docMk/>
            <pc:sldMk cId="2046408385" sldId="728"/>
            <ac:spMk id="11" creationId="{C8845849-0ADA-CCB7-8EFD-6CBB2B62FF85}"/>
          </ac:spMkLst>
        </pc:spChg>
        <pc:spChg chg="add mod">
          <ac:chgData name="Yoel Kortick" userId="167978f5-7f40-4909-85d5-d4149554ad4e" providerId="ADAL" clId="{194B987A-6951-4003-BBA0-A253F1FC2148}" dt="2023-08-24T05:00:55.360" v="499" actId="1582"/>
          <ac:spMkLst>
            <pc:docMk/>
            <pc:sldMk cId="2046408385" sldId="728"/>
            <ac:spMk id="12" creationId="{FAD0E44B-A6CE-9D53-A12B-35D57A88FDB2}"/>
          </ac:spMkLst>
        </pc:spChg>
        <pc:picChg chg="del">
          <ac:chgData name="Yoel Kortick" userId="167978f5-7f40-4909-85d5-d4149554ad4e" providerId="ADAL" clId="{194B987A-6951-4003-BBA0-A253F1FC2148}" dt="2023-08-24T04:57:16.838" v="374" actId="478"/>
          <ac:picMkLst>
            <pc:docMk/>
            <pc:sldMk cId="2046408385" sldId="728"/>
            <ac:picMk id="7" creationId="{FD889537-5B40-4BFC-1BC0-355B6E597889}"/>
          </ac:picMkLst>
        </pc:picChg>
        <pc:picChg chg="add mod">
          <ac:chgData name="Yoel Kortick" userId="167978f5-7f40-4909-85d5-d4149554ad4e" providerId="ADAL" clId="{194B987A-6951-4003-BBA0-A253F1FC2148}" dt="2023-08-24T05:00:44.795" v="497" actId="208"/>
          <ac:picMkLst>
            <pc:docMk/>
            <pc:sldMk cId="2046408385" sldId="728"/>
            <ac:picMk id="10" creationId="{F2879E71-0EA1-09B3-2249-E7AEBA8E498D}"/>
          </ac:picMkLst>
        </pc:picChg>
      </pc:sldChg>
      <pc:sldChg chg="modSp del">
        <pc:chgData name="Yoel Kortick" userId="167978f5-7f40-4909-85d5-d4149554ad4e" providerId="ADAL" clId="{194B987A-6951-4003-BBA0-A253F1FC2148}" dt="2023-08-24T04:57:26.357" v="378" actId="47"/>
        <pc:sldMkLst>
          <pc:docMk/>
          <pc:sldMk cId="805571093" sldId="729"/>
        </pc:sldMkLst>
        <pc:spChg chg="mod">
          <ac:chgData name="Yoel Kortick" userId="167978f5-7f40-4909-85d5-d4149554ad4e" providerId="ADAL" clId="{194B987A-6951-4003-BBA0-A253F1FC2148}" dt="2023-08-24T04:40:24.042" v="87"/>
          <ac:spMkLst>
            <pc:docMk/>
            <pc:sldMk cId="805571093" sldId="729"/>
            <ac:spMk id="2" creationId="{FEDFB40A-FD68-C90C-FC94-AB562EC8C5F8}"/>
          </ac:spMkLst>
        </pc:spChg>
        <pc:spChg chg="mod">
          <ac:chgData name="Yoel Kortick" userId="167978f5-7f40-4909-85d5-d4149554ad4e" providerId="ADAL" clId="{194B987A-6951-4003-BBA0-A253F1FC2148}" dt="2023-08-24T04:40:24.042" v="87"/>
          <ac:spMkLst>
            <pc:docMk/>
            <pc:sldMk cId="805571093" sldId="729"/>
            <ac:spMk id="3" creationId="{1EEC3019-2DBF-2204-71BC-BA22E9B7D6C8}"/>
          </ac:spMkLst>
        </pc:spChg>
      </pc:sldChg>
      <pc:sldChg chg="addSp delSp modSp mod">
        <pc:chgData name="Yoel Kortick" userId="167978f5-7f40-4909-85d5-d4149554ad4e" providerId="ADAL" clId="{194B987A-6951-4003-BBA0-A253F1FC2148}" dt="2023-08-24T10:22:55.564" v="2138" actId="403"/>
        <pc:sldMkLst>
          <pc:docMk/>
          <pc:sldMk cId="3319237572" sldId="730"/>
        </pc:sldMkLst>
        <pc:spChg chg="mod">
          <ac:chgData name="Yoel Kortick" userId="167978f5-7f40-4909-85d5-d4149554ad4e" providerId="ADAL" clId="{194B987A-6951-4003-BBA0-A253F1FC2148}" dt="2023-08-24T04:40:24.042" v="87"/>
          <ac:spMkLst>
            <pc:docMk/>
            <pc:sldMk cId="3319237572" sldId="730"/>
            <ac:spMk id="2" creationId="{FEDFB40A-FD68-C90C-FC94-AB562EC8C5F8}"/>
          </ac:spMkLst>
        </pc:spChg>
        <pc:spChg chg="mod">
          <ac:chgData name="Yoel Kortick" userId="167978f5-7f40-4909-85d5-d4149554ad4e" providerId="ADAL" clId="{194B987A-6951-4003-BBA0-A253F1FC2148}" dt="2023-08-24T04:40:24.042" v="87"/>
          <ac:spMkLst>
            <pc:docMk/>
            <pc:sldMk cId="3319237572" sldId="730"/>
            <ac:spMk id="3" creationId="{1EEC3019-2DBF-2204-71BC-BA22E9B7D6C8}"/>
          </ac:spMkLst>
        </pc:spChg>
        <pc:spChg chg="del">
          <ac:chgData name="Yoel Kortick" userId="167978f5-7f40-4909-85d5-d4149554ad4e" providerId="ADAL" clId="{194B987A-6951-4003-BBA0-A253F1FC2148}" dt="2023-08-24T04:57:21.633" v="376" actId="478"/>
          <ac:spMkLst>
            <pc:docMk/>
            <pc:sldMk cId="3319237572" sldId="730"/>
            <ac:spMk id="6" creationId="{FC137B9D-CCE8-1D3B-4207-4576FC1D2AA9}"/>
          </ac:spMkLst>
        </pc:spChg>
        <pc:spChg chg="add del mod">
          <ac:chgData name="Yoel Kortick" userId="167978f5-7f40-4909-85d5-d4149554ad4e" providerId="ADAL" clId="{194B987A-6951-4003-BBA0-A253F1FC2148}" dt="2023-08-24T04:57:23.751" v="377" actId="478"/>
          <ac:spMkLst>
            <pc:docMk/>
            <pc:sldMk cId="3319237572" sldId="730"/>
            <ac:spMk id="7" creationId="{F58BCBAC-8574-0CFD-E853-A972D596E58B}"/>
          </ac:spMkLst>
        </pc:spChg>
        <pc:spChg chg="del">
          <ac:chgData name="Yoel Kortick" userId="167978f5-7f40-4909-85d5-d4149554ad4e" providerId="ADAL" clId="{194B987A-6951-4003-BBA0-A253F1FC2148}" dt="2023-08-24T04:57:21.633" v="376" actId="478"/>
          <ac:spMkLst>
            <pc:docMk/>
            <pc:sldMk cId="3319237572" sldId="730"/>
            <ac:spMk id="9" creationId="{34353F3A-B308-C987-CC86-F64001EABB8F}"/>
          </ac:spMkLst>
        </pc:spChg>
        <pc:spChg chg="add mod">
          <ac:chgData name="Yoel Kortick" userId="167978f5-7f40-4909-85d5-d4149554ad4e" providerId="ADAL" clId="{194B987A-6951-4003-BBA0-A253F1FC2148}" dt="2023-08-24T10:22:55.564" v="2138" actId="403"/>
          <ac:spMkLst>
            <pc:docMk/>
            <pc:sldMk cId="3319237572" sldId="730"/>
            <ac:spMk id="11" creationId="{F1A3CCF5-D82A-19C2-DB17-49FD40CD3053}"/>
          </ac:spMkLst>
        </pc:spChg>
        <pc:spChg chg="add mod">
          <ac:chgData name="Yoel Kortick" userId="167978f5-7f40-4909-85d5-d4149554ad4e" providerId="ADAL" clId="{194B987A-6951-4003-BBA0-A253F1FC2148}" dt="2023-08-24T05:01:34.668" v="514" actId="404"/>
          <ac:spMkLst>
            <pc:docMk/>
            <pc:sldMk cId="3319237572" sldId="730"/>
            <ac:spMk id="12" creationId="{EDFF02B8-1CEF-D4A4-0ED1-07734756C341}"/>
          </ac:spMkLst>
        </pc:spChg>
        <pc:picChg chg="del">
          <ac:chgData name="Yoel Kortick" userId="167978f5-7f40-4909-85d5-d4149554ad4e" providerId="ADAL" clId="{194B987A-6951-4003-BBA0-A253F1FC2148}" dt="2023-08-24T04:57:21.633" v="376" actId="478"/>
          <ac:picMkLst>
            <pc:docMk/>
            <pc:sldMk cId="3319237572" sldId="730"/>
            <ac:picMk id="8" creationId="{5F16724C-EDC1-F157-5EFB-A3DE95849D2C}"/>
          </ac:picMkLst>
        </pc:picChg>
        <pc:picChg chg="add mod">
          <ac:chgData name="Yoel Kortick" userId="167978f5-7f40-4909-85d5-d4149554ad4e" providerId="ADAL" clId="{194B987A-6951-4003-BBA0-A253F1FC2148}" dt="2023-08-24T05:01:17.613" v="503" actId="208"/>
          <ac:picMkLst>
            <pc:docMk/>
            <pc:sldMk cId="3319237572" sldId="730"/>
            <ac:picMk id="10" creationId="{AB5BBEA0-910C-022C-FFB9-E95AFCA2A90F}"/>
          </ac:picMkLst>
        </pc:picChg>
      </pc:sldChg>
      <pc:sldChg chg="modSp del">
        <pc:chgData name="Yoel Kortick" userId="167978f5-7f40-4909-85d5-d4149554ad4e" providerId="ADAL" clId="{194B987A-6951-4003-BBA0-A253F1FC2148}" dt="2023-08-24T04:57:27.178" v="379" actId="47"/>
        <pc:sldMkLst>
          <pc:docMk/>
          <pc:sldMk cId="2505561883" sldId="731"/>
        </pc:sldMkLst>
        <pc:spChg chg="mod">
          <ac:chgData name="Yoel Kortick" userId="167978f5-7f40-4909-85d5-d4149554ad4e" providerId="ADAL" clId="{194B987A-6951-4003-BBA0-A253F1FC2148}" dt="2023-08-24T04:40:24.042" v="87"/>
          <ac:spMkLst>
            <pc:docMk/>
            <pc:sldMk cId="2505561883" sldId="731"/>
            <ac:spMk id="2" creationId="{FEDFB40A-FD68-C90C-FC94-AB562EC8C5F8}"/>
          </ac:spMkLst>
        </pc:spChg>
        <pc:spChg chg="mod">
          <ac:chgData name="Yoel Kortick" userId="167978f5-7f40-4909-85d5-d4149554ad4e" providerId="ADAL" clId="{194B987A-6951-4003-BBA0-A253F1FC2148}" dt="2023-08-24T04:40:24.042" v="87"/>
          <ac:spMkLst>
            <pc:docMk/>
            <pc:sldMk cId="2505561883" sldId="731"/>
            <ac:spMk id="3" creationId="{1EEC3019-2DBF-2204-71BC-BA22E9B7D6C8}"/>
          </ac:spMkLst>
        </pc:spChg>
      </pc:sldChg>
      <pc:sldChg chg="modSp mod">
        <pc:chgData name="Yoel Kortick" userId="167978f5-7f40-4909-85d5-d4149554ad4e" providerId="ADAL" clId="{194B987A-6951-4003-BBA0-A253F1FC2148}" dt="2023-08-24T05:03:44.440" v="519"/>
        <pc:sldMkLst>
          <pc:docMk/>
          <pc:sldMk cId="129374324" sldId="732"/>
        </pc:sldMkLst>
        <pc:spChg chg="mod">
          <ac:chgData name="Yoel Kortick" userId="167978f5-7f40-4909-85d5-d4149554ad4e" providerId="ADAL" clId="{194B987A-6951-4003-BBA0-A253F1FC2148}" dt="2023-08-24T05:03:41.465" v="518" actId="1076"/>
          <ac:spMkLst>
            <pc:docMk/>
            <pc:sldMk cId="129374324" sldId="732"/>
            <ac:spMk id="2" creationId="{7EDA127F-2937-4A80-E10E-CDA0AB395474}"/>
          </ac:spMkLst>
        </pc:spChg>
        <pc:spChg chg="mod">
          <ac:chgData name="Yoel Kortick" userId="167978f5-7f40-4909-85d5-d4149554ad4e" providerId="ADAL" clId="{194B987A-6951-4003-BBA0-A253F1FC2148}" dt="2023-08-24T05:03:44.440" v="519"/>
          <ac:spMkLst>
            <pc:docMk/>
            <pc:sldMk cId="129374324" sldId="732"/>
            <ac:spMk id="3" creationId="{C0DC44FE-FE73-18C6-BA0D-39ADF9F4DAF5}"/>
          </ac:spMkLst>
        </pc:spChg>
      </pc:sldChg>
      <pc:sldChg chg="addSp delSp modSp mod">
        <pc:chgData name="Yoel Kortick" userId="167978f5-7f40-4909-85d5-d4149554ad4e" providerId="ADAL" clId="{194B987A-6951-4003-BBA0-A253F1FC2148}" dt="2023-08-24T10:22:59.338" v="2139" actId="403"/>
        <pc:sldMkLst>
          <pc:docMk/>
          <pc:sldMk cId="2634534753" sldId="733"/>
        </pc:sldMkLst>
        <pc:spChg chg="mod">
          <ac:chgData name="Yoel Kortick" userId="167978f5-7f40-4909-85d5-d4149554ad4e" providerId="ADAL" clId="{194B987A-6951-4003-BBA0-A253F1FC2148}" dt="2023-08-24T05:03:49.055" v="520"/>
          <ac:spMkLst>
            <pc:docMk/>
            <pc:sldMk cId="2634534753" sldId="733"/>
            <ac:spMk id="2" creationId="{FEDFB40A-FD68-C90C-FC94-AB562EC8C5F8}"/>
          </ac:spMkLst>
        </pc:spChg>
        <pc:spChg chg="mod">
          <ac:chgData name="Yoel Kortick" userId="167978f5-7f40-4909-85d5-d4149554ad4e" providerId="ADAL" clId="{194B987A-6951-4003-BBA0-A253F1FC2148}" dt="2023-08-24T05:03:54.481" v="522"/>
          <ac:spMkLst>
            <pc:docMk/>
            <pc:sldMk cId="2634534753" sldId="733"/>
            <ac:spMk id="3" creationId="{1EEC3019-2DBF-2204-71BC-BA22E9B7D6C8}"/>
          </ac:spMkLst>
        </pc:spChg>
        <pc:spChg chg="del">
          <ac:chgData name="Yoel Kortick" userId="167978f5-7f40-4909-85d5-d4149554ad4e" providerId="ADAL" clId="{194B987A-6951-4003-BBA0-A253F1FC2148}" dt="2023-08-24T05:04:02.393" v="525" actId="478"/>
          <ac:spMkLst>
            <pc:docMk/>
            <pc:sldMk cId="2634534753" sldId="733"/>
            <ac:spMk id="6" creationId="{FC137B9D-CCE8-1D3B-4207-4576FC1D2AA9}"/>
          </ac:spMkLst>
        </pc:spChg>
        <pc:spChg chg="add del mod">
          <ac:chgData name="Yoel Kortick" userId="167978f5-7f40-4909-85d5-d4149554ad4e" providerId="ADAL" clId="{194B987A-6951-4003-BBA0-A253F1FC2148}" dt="2023-08-24T05:04:04.933" v="526" actId="478"/>
          <ac:spMkLst>
            <pc:docMk/>
            <pc:sldMk cId="2634534753" sldId="733"/>
            <ac:spMk id="7" creationId="{A32EB0B9-29C4-F87C-2C16-8167ED8E3CEC}"/>
          </ac:spMkLst>
        </pc:spChg>
        <pc:spChg chg="del">
          <ac:chgData name="Yoel Kortick" userId="167978f5-7f40-4909-85d5-d4149554ad4e" providerId="ADAL" clId="{194B987A-6951-4003-BBA0-A253F1FC2148}" dt="2023-08-24T05:03:59.655" v="523" actId="478"/>
          <ac:spMkLst>
            <pc:docMk/>
            <pc:sldMk cId="2634534753" sldId="733"/>
            <ac:spMk id="8" creationId="{74860994-6169-39CB-12BA-56A46B32927A}"/>
          </ac:spMkLst>
        </pc:spChg>
        <pc:spChg chg="add mod">
          <ac:chgData name="Yoel Kortick" userId="167978f5-7f40-4909-85d5-d4149554ad4e" providerId="ADAL" clId="{194B987A-6951-4003-BBA0-A253F1FC2148}" dt="2023-08-24T10:22:59.338" v="2139" actId="403"/>
          <ac:spMkLst>
            <pc:docMk/>
            <pc:sldMk cId="2634534753" sldId="733"/>
            <ac:spMk id="9" creationId="{2B10A54C-03DC-5AEF-4322-7CB2E0653219}"/>
          </ac:spMkLst>
        </pc:spChg>
        <pc:spChg chg="del">
          <ac:chgData name="Yoel Kortick" userId="167978f5-7f40-4909-85d5-d4149554ad4e" providerId="ADAL" clId="{194B987A-6951-4003-BBA0-A253F1FC2148}" dt="2023-08-24T05:04:00.764" v="524" actId="478"/>
          <ac:spMkLst>
            <pc:docMk/>
            <pc:sldMk cId="2634534753" sldId="733"/>
            <ac:spMk id="10" creationId="{60EE6CBE-1491-0321-A808-CAC700B80FC3}"/>
          </ac:spMkLst>
        </pc:spChg>
        <pc:spChg chg="add mod">
          <ac:chgData name="Yoel Kortick" userId="167978f5-7f40-4909-85d5-d4149554ad4e" providerId="ADAL" clId="{194B987A-6951-4003-BBA0-A253F1FC2148}" dt="2023-08-24T05:04:40.920" v="538" actId="1582"/>
          <ac:spMkLst>
            <pc:docMk/>
            <pc:sldMk cId="2634534753" sldId="733"/>
            <ac:spMk id="14" creationId="{2D46F982-93FC-6194-1003-5F74E0B54953}"/>
          </ac:spMkLst>
        </pc:spChg>
        <pc:picChg chg="add mod">
          <ac:chgData name="Yoel Kortick" userId="167978f5-7f40-4909-85d5-d4149554ad4e" providerId="ADAL" clId="{194B987A-6951-4003-BBA0-A253F1FC2148}" dt="2023-08-24T05:04:29.884" v="535" actId="1076"/>
          <ac:picMkLst>
            <pc:docMk/>
            <pc:sldMk cId="2634534753" sldId="733"/>
            <ac:picMk id="12" creationId="{FEDFBA11-4538-C8A6-068A-0D00F6865628}"/>
          </ac:picMkLst>
        </pc:picChg>
        <pc:picChg chg="del">
          <ac:chgData name="Yoel Kortick" userId="167978f5-7f40-4909-85d5-d4149554ad4e" providerId="ADAL" clId="{194B987A-6951-4003-BBA0-A253F1FC2148}" dt="2023-08-24T05:03:59.655" v="523" actId="478"/>
          <ac:picMkLst>
            <pc:docMk/>
            <pc:sldMk cId="2634534753" sldId="733"/>
            <ac:picMk id="17" creationId="{D94F90A8-4D5B-4F1B-2D0C-72B4B64345B1}"/>
          </ac:picMkLst>
        </pc:picChg>
        <pc:cxnChg chg="del">
          <ac:chgData name="Yoel Kortick" userId="167978f5-7f40-4909-85d5-d4149554ad4e" providerId="ADAL" clId="{194B987A-6951-4003-BBA0-A253F1FC2148}" dt="2023-08-24T05:03:59.655" v="523" actId="478"/>
          <ac:cxnSpMkLst>
            <pc:docMk/>
            <pc:sldMk cId="2634534753" sldId="733"/>
            <ac:cxnSpMk id="11" creationId="{218833A8-39FB-D970-FB53-EFDDB2B1B41A}"/>
          </ac:cxnSpMkLst>
        </pc:cxnChg>
      </pc:sldChg>
      <pc:sldChg chg="modSp del">
        <pc:chgData name="Yoel Kortick" userId="167978f5-7f40-4909-85d5-d4149554ad4e" providerId="ADAL" clId="{194B987A-6951-4003-BBA0-A253F1FC2148}" dt="2023-08-24T05:02:19.610" v="515" actId="47"/>
        <pc:sldMkLst>
          <pc:docMk/>
          <pc:sldMk cId="2156191747" sldId="735"/>
        </pc:sldMkLst>
        <pc:spChg chg="mod">
          <ac:chgData name="Yoel Kortick" userId="167978f5-7f40-4909-85d5-d4149554ad4e" providerId="ADAL" clId="{194B987A-6951-4003-BBA0-A253F1FC2148}" dt="2023-08-24T04:41:31.447" v="90"/>
          <ac:spMkLst>
            <pc:docMk/>
            <pc:sldMk cId="2156191747" sldId="735"/>
            <ac:spMk id="2" creationId="{FEDFB40A-FD68-C90C-FC94-AB562EC8C5F8}"/>
          </ac:spMkLst>
        </pc:spChg>
        <pc:spChg chg="mod">
          <ac:chgData name="Yoel Kortick" userId="167978f5-7f40-4909-85d5-d4149554ad4e" providerId="ADAL" clId="{194B987A-6951-4003-BBA0-A253F1FC2148}" dt="2023-08-24T04:41:31.447" v="90"/>
          <ac:spMkLst>
            <pc:docMk/>
            <pc:sldMk cId="2156191747" sldId="735"/>
            <ac:spMk id="3" creationId="{1EEC3019-2DBF-2204-71BC-BA22E9B7D6C8}"/>
          </ac:spMkLst>
        </pc:spChg>
      </pc:sldChg>
      <pc:sldChg chg="modSp mod">
        <pc:chgData name="Yoel Kortick" userId="167978f5-7f40-4909-85d5-d4149554ad4e" providerId="ADAL" clId="{194B987A-6951-4003-BBA0-A253F1FC2148}" dt="2023-08-24T05:11:18.473" v="683" actId="1038"/>
        <pc:sldMkLst>
          <pc:docMk/>
          <pc:sldMk cId="2382198770" sldId="736"/>
        </pc:sldMkLst>
        <pc:spChg chg="mod">
          <ac:chgData name="Yoel Kortick" userId="167978f5-7f40-4909-85d5-d4149554ad4e" providerId="ADAL" clId="{194B987A-6951-4003-BBA0-A253F1FC2148}" dt="2023-08-24T05:11:18.473" v="683" actId="1038"/>
          <ac:spMkLst>
            <pc:docMk/>
            <pc:sldMk cId="2382198770" sldId="736"/>
            <ac:spMk id="3" creationId="{C0DC44FE-FE73-18C6-BA0D-39ADF9F4DAF5}"/>
          </ac:spMkLst>
        </pc:spChg>
      </pc:sldChg>
      <pc:sldChg chg="addSp delSp modSp mod">
        <pc:chgData name="Yoel Kortick" userId="167978f5-7f40-4909-85d5-d4149554ad4e" providerId="ADAL" clId="{194B987A-6951-4003-BBA0-A253F1FC2148}" dt="2023-08-24T10:23:14.163" v="2143" actId="403"/>
        <pc:sldMkLst>
          <pc:docMk/>
          <pc:sldMk cId="1070335437" sldId="737"/>
        </pc:sldMkLst>
        <pc:spChg chg="mod">
          <ac:chgData name="Yoel Kortick" userId="167978f5-7f40-4909-85d5-d4149554ad4e" providerId="ADAL" clId="{194B987A-6951-4003-BBA0-A253F1FC2148}" dt="2023-08-24T04:41:31.447" v="90"/>
          <ac:spMkLst>
            <pc:docMk/>
            <pc:sldMk cId="1070335437" sldId="737"/>
            <ac:spMk id="2" creationId="{FEDFB40A-FD68-C90C-FC94-AB562EC8C5F8}"/>
          </ac:spMkLst>
        </pc:spChg>
        <pc:spChg chg="mod">
          <ac:chgData name="Yoel Kortick" userId="167978f5-7f40-4909-85d5-d4149554ad4e" providerId="ADAL" clId="{194B987A-6951-4003-BBA0-A253F1FC2148}" dt="2023-08-24T04:41:31.447" v="90"/>
          <ac:spMkLst>
            <pc:docMk/>
            <pc:sldMk cId="1070335437" sldId="737"/>
            <ac:spMk id="3" creationId="{1EEC3019-2DBF-2204-71BC-BA22E9B7D6C8}"/>
          </ac:spMkLst>
        </pc:spChg>
        <pc:spChg chg="del">
          <ac:chgData name="Yoel Kortick" userId="167978f5-7f40-4909-85d5-d4149554ad4e" providerId="ADAL" clId="{194B987A-6951-4003-BBA0-A253F1FC2148}" dt="2023-08-24T05:11:04.436" v="671" actId="478"/>
          <ac:spMkLst>
            <pc:docMk/>
            <pc:sldMk cId="1070335437" sldId="737"/>
            <ac:spMk id="6" creationId="{FC137B9D-CCE8-1D3B-4207-4576FC1D2AA9}"/>
          </ac:spMkLst>
        </pc:spChg>
        <pc:spChg chg="add del mod">
          <ac:chgData name="Yoel Kortick" userId="167978f5-7f40-4909-85d5-d4149554ad4e" providerId="ADAL" clId="{194B987A-6951-4003-BBA0-A253F1FC2148}" dt="2023-08-24T05:11:07.758" v="672" actId="478"/>
          <ac:spMkLst>
            <pc:docMk/>
            <pc:sldMk cId="1070335437" sldId="737"/>
            <ac:spMk id="7" creationId="{02AA47D2-560D-7714-850B-2CB544A3E519}"/>
          </ac:spMkLst>
        </pc:spChg>
        <pc:spChg chg="add mod">
          <ac:chgData name="Yoel Kortick" userId="167978f5-7f40-4909-85d5-d4149554ad4e" providerId="ADAL" clId="{194B987A-6951-4003-BBA0-A253F1FC2148}" dt="2023-08-24T10:23:14.163" v="2143" actId="403"/>
          <ac:spMkLst>
            <pc:docMk/>
            <pc:sldMk cId="1070335437" sldId="737"/>
            <ac:spMk id="8" creationId="{BE41D03E-7900-DD30-B8DF-1C9D2735A43B}"/>
          </ac:spMkLst>
        </pc:spChg>
        <pc:spChg chg="add mod">
          <ac:chgData name="Yoel Kortick" userId="167978f5-7f40-4909-85d5-d4149554ad4e" providerId="ADAL" clId="{194B987A-6951-4003-BBA0-A253F1FC2148}" dt="2023-08-24T05:12:09.848" v="689" actId="14100"/>
          <ac:spMkLst>
            <pc:docMk/>
            <pc:sldMk cId="1070335437" sldId="737"/>
            <ac:spMk id="10" creationId="{902A7704-F195-36C2-7960-EC9E8D3F2263}"/>
          </ac:spMkLst>
        </pc:spChg>
        <pc:spChg chg="del">
          <ac:chgData name="Yoel Kortick" userId="167978f5-7f40-4909-85d5-d4149554ad4e" providerId="ADAL" clId="{194B987A-6951-4003-BBA0-A253F1FC2148}" dt="2023-08-24T05:11:04.436" v="671" actId="478"/>
          <ac:spMkLst>
            <pc:docMk/>
            <pc:sldMk cId="1070335437" sldId="737"/>
            <ac:spMk id="18" creationId="{B00ED5CF-80F7-AA37-A4DD-904E2C9E0539}"/>
          </ac:spMkLst>
        </pc:spChg>
        <pc:picChg chg="add mod">
          <ac:chgData name="Yoel Kortick" userId="167978f5-7f40-4909-85d5-d4149554ad4e" providerId="ADAL" clId="{194B987A-6951-4003-BBA0-A253F1FC2148}" dt="2023-08-24T05:11:58.313" v="687"/>
          <ac:picMkLst>
            <pc:docMk/>
            <pc:sldMk cId="1070335437" sldId="737"/>
            <ac:picMk id="9" creationId="{D080ED41-9329-398B-031A-07E3857E90E6}"/>
          </ac:picMkLst>
        </pc:picChg>
        <pc:picChg chg="del">
          <ac:chgData name="Yoel Kortick" userId="167978f5-7f40-4909-85d5-d4149554ad4e" providerId="ADAL" clId="{194B987A-6951-4003-BBA0-A253F1FC2148}" dt="2023-08-24T05:11:04.436" v="671" actId="478"/>
          <ac:picMkLst>
            <pc:docMk/>
            <pc:sldMk cId="1070335437" sldId="737"/>
            <ac:picMk id="17" creationId="{85A7206F-4BC2-79C4-B8A4-C8F45FB436FD}"/>
          </ac:picMkLst>
        </pc:picChg>
      </pc:sldChg>
      <pc:sldChg chg="modSp del">
        <pc:chgData name="Yoel Kortick" userId="167978f5-7f40-4909-85d5-d4149554ad4e" providerId="ADAL" clId="{194B987A-6951-4003-BBA0-A253F1FC2148}" dt="2023-08-24T05:11:10.365" v="673" actId="47"/>
        <pc:sldMkLst>
          <pc:docMk/>
          <pc:sldMk cId="3499753915" sldId="738"/>
        </pc:sldMkLst>
        <pc:spChg chg="mod">
          <ac:chgData name="Yoel Kortick" userId="167978f5-7f40-4909-85d5-d4149554ad4e" providerId="ADAL" clId="{194B987A-6951-4003-BBA0-A253F1FC2148}" dt="2023-08-24T04:41:31.447" v="90"/>
          <ac:spMkLst>
            <pc:docMk/>
            <pc:sldMk cId="3499753915" sldId="738"/>
            <ac:spMk id="2" creationId="{FEDFB40A-FD68-C90C-FC94-AB562EC8C5F8}"/>
          </ac:spMkLst>
        </pc:spChg>
        <pc:spChg chg="mod">
          <ac:chgData name="Yoel Kortick" userId="167978f5-7f40-4909-85d5-d4149554ad4e" providerId="ADAL" clId="{194B987A-6951-4003-BBA0-A253F1FC2148}" dt="2023-08-24T04:41:31.447" v="90"/>
          <ac:spMkLst>
            <pc:docMk/>
            <pc:sldMk cId="3499753915" sldId="738"/>
            <ac:spMk id="3" creationId="{1EEC3019-2DBF-2204-71BC-BA22E9B7D6C8}"/>
          </ac:spMkLst>
        </pc:spChg>
      </pc:sldChg>
      <pc:sldChg chg="modSp del">
        <pc:chgData name="Yoel Kortick" userId="167978f5-7f40-4909-85d5-d4149554ad4e" providerId="ADAL" clId="{194B987A-6951-4003-BBA0-A253F1FC2148}" dt="2023-08-24T05:11:11.283" v="674" actId="47"/>
        <pc:sldMkLst>
          <pc:docMk/>
          <pc:sldMk cId="3098484120" sldId="739"/>
        </pc:sldMkLst>
        <pc:spChg chg="mod">
          <ac:chgData name="Yoel Kortick" userId="167978f5-7f40-4909-85d5-d4149554ad4e" providerId="ADAL" clId="{194B987A-6951-4003-BBA0-A253F1FC2148}" dt="2023-08-24T04:41:31.447" v="90"/>
          <ac:spMkLst>
            <pc:docMk/>
            <pc:sldMk cId="3098484120" sldId="739"/>
            <ac:spMk id="2" creationId="{FEDFB40A-FD68-C90C-FC94-AB562EC8C5F8}"/>
          </ac:spMkLst>
        </pc:spChg>
        <pc:spChg chg="mod">
          <ac:chgData name="Yoel Kortick" userId="167978f5-7f40-4909-85d5-d4149554ad4e" providerId="ADAL" clId="{194B987A-6951-4003-BBA0-A253F1FC2148}" dt="2023-08-24T04:41:31.447" v="90"/>
          <ac:spMkLst>
            <pc:docMk/>
            <pc:sldMk cId="3098484120" sldId="739"/>
            <ac:spMk id="3" creationId="{1EEC3019-2DBF-2204-71BC-BA22E9B7D6C8}"/>
          </ac:spMkLst>
        </pc:spChg>
      </pc:sldChg>
      <pc:sldChg chg="modSp mod">
        <pc:chgData name="Yoel Kortick" userId="167978f5-7f40-4909-85d5-d4149554ad4e" providerId="ADAL" clId="{194B987A-6951-4003-BBA0-A253F1FC2148}" dt="2023-08-24T05:15:27.761" v="758" actId="255"/>
        <pc:sldMkLst>
          <pc:docMk/>
          <pc:sldMk cId="718689486" sldId="740"/>
        </pc:sldMkLst>
        <pc:spChg chg="mod">
          <ac:chgData name="Yoel Kortick" userId="167978f5-7f40-4909-85d5-d4149554ad4e" providerId="ADAL" clId="{194B987A-6951-4003-BBA0-A253F1FC2148}" dt="2023-08-24T05:15:27.761" v="758" actId="255"/>
          <ac:spMkLst>
            <pc:docMk/>
            <pc:sldMk cId="718689486" sldId="740"/>
            <ac:spMk id="3" creationId="{C0DC44FE-FE73-18C6-BA0D-39ADF9F4DAF5}"/>
          </ac:spMkLst>
        </pc:spChg>
      </pc:sldChg>
      <pc:sldChg chg="addSp delSp modSp mod">
        <pc:chgData name="Yoel Kortick" userId="167978f5-7f40-4909-85d5-d4149554ad4e" providerId="ADAL" clId="{194B987A-6951-4003-BBA0-A253F1FC2148}" dt="2023-08-24T05:23:47.585" v="915" actId="208"/>
        <pc:sldMkLst>
          <pc:docMk/>
          <pc:sldMk cId="3137649999" sldId="741"/>
        </pc:sldMkLst>
        <pc:spChg chg="mod">
          <ac:chgData name="Yoel Kortick" userId="167978f5-7f40-4909-85d5-d4149554ad4e" providerId="ADAL" clId="{194B987A-6951-4003-BBA0-A253F1FC2148}" dt="2023-08-24T04:42:09.766" v="92"/>
          <ac:spMkLst>
            <pc:docMk/>
            <pc:sldMk cId="3137649999" sldId="741"/>
            <ac:spMk id="2" creationId="{FEDFB40A-FD68-C90C-FC94-AB562EC8C5F8}"/>
          </ac:spMkLst>
        </pc:spChg>
        <pc:spChg chg="mod">
          <ac:chgData name="Yoel Kortick" userId="167978f5-7f40-4909-85d5-d4149554ad4e" providerId="ADAL" clId="{194B987A-6951-4003-BBA0-A253F1FC2148}" dt="2023-08-24T04:42:09.766" v="92"/>
          <ac:spMkLst>
            <pc:docMk/>
            <pc:sldMk cId="3137649999" sldId="741"/>
            <ac:spMk id="3" creationId="{1EEC3019-2DBF-2204-71BC-BA22E9B7D6C8}"/>
          </ac:spMkLst>
        </pc:spChg>
        <pc:spChg chg="del mod">
          <ac:chgData name="Yoel Kortick" userId="167978f5-7f40-4909-85d5-d4149554ad4e" providerId="ADAL" clId="{194B987A-6951-4003-BBA0-A253F1FC2148}" dt="2023-08-24T05:16:27.097" v="761" actId="478"/>
          <ac:spMkLst>
            <pc:docMk/>
            <pc:sldMk cId="3137649999" sldId="741"/>
            <ac:spMk id="6" creationId="{FC137B9D-CCE8-1D3B-4207-4576FC1D2AA9}"/>
          </ac:spMkLst>
        </pc:spChg>
        <pc:spChg chg="add del mod">
          <ac:chgData name="Yoel Kortick" userId="167978f5-7f40-4909-85d5-d4149554ad4e" providerId="ADAL" clId="{194B987A-6951-4003-BBA0-A253F1FC2148}" dt="2023-08-24T05:16:28.354" v="762" actId="478"/>
          <ac:spMkLst>
            <pc:docMk/>
            <pc:sldMk cId="3137649999" sldId="741"/>
            <ac:spMk id="7" creationId="{9A043A22-40DB-A703-9FD7-3FF45EC0B965}"/>
          </ac:spMkLst>
        </pc:spChg>
        <pc:spChg chg="add mod">
          <ac:chgData name="Yoel Kortick" userId="167978f5-7f40-4909-85d5-d4149554ad4e" providerId="ADAL" clId="{194B987A-6951-4003-BBA0-A253F1FC2148}" dt="2023-08-24T05:23:45.234" v="914" actId="1076"/>
          <ac:spMkLst>
            <pc:docMk/>
            <pc:sldMk cId="3137649999" sldId="741"/>
            <ac:spMk id="9" creationId="{AAEE1898-4729-C6AB-1D5D-F2FE0F557288}"/>
          </ac:spMkLst>
        </pc:spChg>
        <pc:spChg chg="add mod">
          <ac:chgData name="Yoel Kortick" userId="167978f5-7f40-4909-85d5-d4149554ad4e" providerId="ADAL" clId="{194B987A-6951-4003-BBA0-A253F1FC2148}" dt="2023-08-24T05:23:42.253" v="913" actId="1076"/>
          <ac:spMkLst>
            <pc:docMk/>
            <pc:sldMk cId="3137649999" sldId="741"/>
            <ac:spMk id="10" creationId="{689B8B29-877C-2C43-A4B5-37ADF69043DF}"/>
          </ac:spMkLst>
        </pc:spChg>
        <pc:picChg chg="add mod">
          <ac:chgData name="Yoel Kortick" userId="167978f5-7f40-4909-85d5-d4149554ad4e" providerId="ADAL" clId="{194B987A-6951-4003-BBA0-A253F1FC2148}" dt="2023-08-24T05:23:47.585" v="915" actId="208"/>
          <ac:picMkLst>
            <pc:docMk/>
            <pc:sldMk cId="3137649999" sldId="741"/>
            <ac:picMk id="8" creationId="{BAFAE657-99AB-0AA0-27AD-A07828C0DF20}"/>
          </ac:picMkLst>
        </pc:picChg>
        <pc:cxnChg chg="add mod">
          <ac:chgData name="Yoel Kortick" userId="167978f5-7f40-4909-85d5-d4149554ad4e" providerId="ADAL" clId="{194B987A-6951-4003-BBA0-A253F1FC2148}" dt="2023-08-24T05:23:30.998" v="910" actId="1076"/>
          <ac:cxnSpMkLst>
            <pc:docMk/>
            <pc:sldMk cId="3137649999" sldId="741"/>
            <ac:cxnSpMk id="11" creationId="{116071D3-88D4-F998-7BFC-AE7E8B97AB8A}"/>
          </ac:cxnSpMkLst>
        </pc:cxnChg>
      </pc:sldChg>
      <pc:sldChg chg="addSp delSp modSp mod">
        <pc:chgData name="Yoel Kortick" userId="167978f5-7f40-4909-85d5-d4149554ad4e" providerId="ADAL" clId="{194B987A-6951-4003-BBA0-A253F1FC2148}" dt="2023-08-24T10:23:40.015" v="2149" actId="403"/>
        <pc:sldMkLst>
          <pc:docMk/>
          <pc:sldMk cId="4192061658" sldId="742"/>
        </pc:sldMkLst>
        <pc:spChg chg="mod">
          <ac:chgData name="Yoel Kortick" userId="167978f5-7f40-4909-85d5-d4149554ad4e" providerId="ADAL" clId="{194B987A-6951-4003-BBA0-A253F1FC2148}" dt="2023-08-24T04:42:09.766" v="92"/>
          <ac:spMkLst>
            <pc:docMk/>
            <pc:sldMk cId="4192061658" sldId="742"/>
            <ac:spMk id="2" creationId="{FEDFB40A-FD68-C90C-FC94-AB562EC8C5F8}"/>
          </ac:spMkLst>
        </pc:spChg>
        <pc:spChg chg="mod">
          <ac:chgData name="Yoel Kortick" userId="167978f5-7f40-4909-85d5-d4149554ad4e" providerId="ADAL" clId="{194B987A-6951-4003-BBA0-A253F1FC2148}" dt="2023-08-24T04:42:09.766" v="92"/>
          <ac:spMkLst>
            <pc:docMk/>
            <pc:sldMk cId="4192061658" sldId="742"/>
            <ac:spMk id="3" creationId="{1EEC3019-2DBF-2204-71BC-BA22E9B7D6C8}"/>
          </ac:spMkLst>
        </pc:spChg>
        <pc:spChg chg="del">
          <ac:chgData name="Yoel Kortick" userId="167978f5-7f40-4909-85d5-d4149554ad4e" providerId="ADAL" clId="{194B987A-6951-4003-BBA0-A253F1FC2148}" dt="2023-08-24T05:15:55.051" v="759" actId="478"/>
          <ac:spMkLst>
            <pc:docMk/>
            <pc:sldMk cId="4192061658" sldId="742"/>
            <ac:spMk id="6" creationId="{FC137B9D-CCE8-1D3B-4207-4576FC1D2AA9}"/>
          </ac:spMkLst>
        </pc:spChg>
        <pc:spChg chg="add del mod">
          <ac:chgData name="Yoel Kortick" userId="167978f5-7f40-4909-85d5-d4149554ad4e" providerId="ADAL" clId="{194B987A-6951-4003-BBA0-A253F1FC2148}" dt="2023-08-24T05:15:55.768" v="760" actId="478"/>
          <ac:spMkLst>
            <pc:docMk/>
            <pc:sldMk cId="4192061658" sldId="742"/>
            <ac:spMk id="7" creationId="{4FEEF32C-6082-A1A5-5C30-FDAEA2450C30}"/>
          </ac:spMkLst>
        </pc:spChg>
        <pc:spChg chg="add mod">
          <ac:chgData name="Yoel Kortick" userId="167978f5-7f40-4909-85d5-d4149554ad4e" providerId="ADAL" clId="{194B987A-6951-4003-BBA0-A253F1FC2148}" dt="2023-08-24T10:23:40.015" v="2149" actId="403"/>
          <ac:spMkLst>
            <pc:docMk/>
            <pc:sldMk cId="4192061658" sldId="742"/>
            <ac:spMk id="8" creationId="{B44B7967-4F3C-F15A-84D6-FB1D980F9780}"/>
          </ac:spMkLst>
        </pc:spChg>
        <pc:picChg chg="add mod">
          <ac:chgData name="Yoel Kortick" userId="167978f5-7f40-4909-85d5-d4149554ad4e" providerId="ADAL" clId="{194B987A-6951-4003-BBA0-A253F1FC2148}" dt="2023-08-24T05:24:05.880" v="919" actId="1076"/>
          <ac:picMkLst>
            <pc:docMk/>
            <pc:sldMk cId="4192061658" sldId="742"/>
            <ac:picMk id="9" creationId="{A100964F-E919-4F63-D7ED-39433FF5FAC7}"/>
          </ac:picMkLst>
        </pc:picChg>
      </pc:sldChg>
      <pc:sldChg chg="addSp delSp modSp mod">
        <pc:chgData name="Yoel Kortick" userId="167978f5-7f40-4909-85d5-d4149554ad4e" providerId="ADAL" clId="{194B987A-6951-4003-BBA0-A253F1FC2148}" dt="2023-08-24T10:23:44.106" v="2151" actId="27636"/>
        <pc:sldMkLst>
          <pc:docMk/>
          <pc:sldMk cId="757712479" sldId="743"/>
        </pc:sldMkLst>
        <pc:spChg chg="mod">
          <ac:chgData name="Yoel Kortick" userId="167978f5-7f40-4909-85d5-d4149554ad4e" providerId="ADAL" clId="{194B987A-6951-4003-BBA0-A253F1FC2148}" dt="2023-08-24T04:42:09.766" v="92"/>
          <ac:spMkLst>
            <pc:docMk/>
            <pc:sldMk cId="757712479" sldId="743"/>
            <ac:spMk id="2" creationId="{FEDFB40A-FD68-C90C-FC94-AB562EC8C5F8}"/>
          </ac:spMkLst>
        </pc:spChg>
        <pc:spChg chg="mod">
          <ac:chgData name="Yoel Kortick" userId="167978f5-7f40-4909-85d5-d4149554ad4e" providerId="ADAL" clId="{194B987A-6951-4003-BBA0-A253F1FC2148}" dt="2023-08-24T04:42:09.766" v="92"/>
          <ac:spMkLst>
            <pc:docMk/>
            <pc:sldMk cId="757712479" sldId="743"/>
            <ac:spMk id="3" creationId="{1EEC3019-2DBF-2204-71BC-BA22E9B7D6C8}"/>
          </ac:spMkLst>
        </pc:spChg>
        <pc:spChg chg="del">
          <ac:chgData name="Yoel Kortick" userId="167978f5-7f40-4909-85d5-d4149554ad4e" providerId="ADAL" clId="{194B987A-6951-4003-BBA0-A253F1FC2148}" dt="2023-08-24T05:16:36.323" v="763" actId="478"/>
          <ac:spMkLst>
            <pc:docMk/>
            <pc:sldMk cId="757712479" sldId="743"/>
            <ac:spMk id="5" creationId="{0009E06E-211E-82F0-4907-A3A3A3C7617E}"/>
          </ac:spMkLst>
        </pc:spChg>
        <pc:spChg chg="del">
          <ac:chgData name="Yoel Kortick" userId="167978f5-7f40-4909-85d5-d4149554ad4e" providerId="ADAL" clId="{194B987A-6951-4003-BBA0-A253F1FC2148}" dt="2023-08-24T05:16:36.323" v="763" actId="478"/>
          <ac:spMkLst>
            <pc:docMk/>
            <pc:sldMk cId="757712479" sldId="743"/>
            <ac:spMk id="6" creationId="{FC137B9D-CCE8-1D3B-4207-4576FC1D2AA9}"/>
          </ac:spMkLst>
        </pc:spChg>
        <pc:spChg chg="add del mod">
          <ac:chgData name="Yoel Kortick" userId="167978f5-7f40-4909-85d5-d4149554ad4e" providerId="ADAL" clId="{194B987A-6951-4003-BBA0-A253F1FC2148}" dt="2023-08-24T05:16:38.010" v="764" actId="478"/>
          <ac:spMkLst>
            <pc:docMk/>
            <pc:sldMk cId="757712479" sldId="743"/>
            <ac:spMk id="10" creationId="{9F383A1E-F1FF-311D-1BA2-62366579387D}"/>
          </ac:spMkLst>
        </pc:spChg>
        <pc:spChg chg="add mod">
          <ac:chgData name="Yoel Kortick" userId="167978f5-7f40-4909-85d5-d4149554ad4e" providerId="ADAL" clId="{194B987A-6951-4003-BBA0-A253F1FC2148}" dt="2023-08-24T10:23:44.106" v="2151" actId="27636"/>
          <ac:spMkLst>
            <pc:docMk/>
            <pc:sldMk cId="757712479" sldId="743"/>
            <ac:spMk id="11" creationId="{0FA488D5-03D8-E2AD-37B5-100080EADF96}"/>
          </ac:spMkLst>
        </pc:spChg>
        <pc:picChg chg="add mod">
          <ac:chgData name="Yoel Kortick" userId="167978f5-7f40-4909-85d5-d4149554ad4e" providerId="ADAL" clId="{194B987A-6951-4003-BBA0-A253F1FC2148}" dt="2023-08-24T05:24:44.577" v="935" actId="208"/>
          <ac:picMkLst>
            <pc:docMk/>
            <pc:sldMk cId="757712479" sldId="743"/>
            <ac:picMk id="12" creationId="{C317555F-6B2B-69AB-E90A-9F070997B3CC}"/>
          </ac:picMkLst>
        </pc:picChg>
        <pc:picChg chg="del">
          <ac:chgData name="Yoel Kortick" userId="167978f5-7f40-4909-85d5-d4149554ad4e" providerId="ADAL" clId="{194B987A-6951-4003-BBA0-A253F1FC2148}" dt="2023-08-24T05:16:36.323" v="763" actId="478"/>
          <ac:picMkLst>
            <pc:docMk/>
            <pc:sldMk cId="757712479" sldId="743"/>
            <ac:picMk id="14" creationId="{39F428A9-BC27-7DA5-17DF-B77904DAA743}"/>
          </ac:picMkLst>
        </pc:picChg>
        <pc:picChg chg="add mod">
          <ac:chgData name="Yoel Kortick" userId="167978f5-7f40-4909-85d5-d4149554ad4e" providerId="ADAL" clId="{194B987A-6951-4003-BBA0-A253F1FC2148}" dt="2023-08-24T05:24:42.678" v="934" actId="208"/>
          <ac:picMkLst>
            <pc:docMk/>
            <pc:sldMk cId="757712479" sldId="743"/>
            <ac:picMk id="15" creationId="{DBA9B46B-A3B2-6859-2A96-A572EE76114D}"/>
          </ac:picMkLst>
        </pc:picChg>
        <pc:cxnChg chg="del">
          <ac:chgData name="Yoel Kortick" userId="167978f5-7f40-4909-85d5-d4149554ad4e" providerId="ADAL" clId="{194B987A-6951-4003-BBA0-A253F1FC2148}" dt="2023-08-24T05:16:36.323" v="763" actId="478"/>
          <ac:cxnSpMkLst>
            <pc:docMk/>
            <pc:sldMk cId="757712479" sldId="743"/>
            <ac:cxnSpMk id="7" creationId="{1B2CE013-5B2B-798D-86B2-43CAE2F15134}"/>
          </ac:cxnSpMkLst>
        </pc:cxnChg>
        <pc:cxnChg chg="del mod">
          <ac:chgData name="Yoel Kortick" userId="167978f5-7f40-4909-85d5-d4149554ad4e" providerId="ADAL" clId="{194B987A-6951-4003-BBA0-A253F1FC2148}" dt="2023-08-24T05:16:36.323" v="763" actId="478"/>
          <ac:cxnSpMkLst>
            <pc:docMk/>
            <pc:sldMk cId="757712479" sldId="743"/>
            <ac:cxnSpMk id="8" creationId="{62F34BA2-8803-2CE4-4F79-D72821785D45}"/>
          </ac:cxnSpMkLst>
        </pc:cxnChg>
        <pc:cxnChg chg="add mod">
          <ac:chgData name="Yoel Kortick" userId="167978f5-7f40-4909-85d5-d4149554ad4e" providerId="ADAL" clId="{194B987A-6951-4003-BBA0-A253F1FC2148}" dt="2023-08-24T05:24:35.820" v="931" actId="1076"/>
          <ac:cxnSpMkLst>
            <pc:docMk/>
            <pc:sldMk cId="757712479" sldId="743"/>
            <ac:cxnSpMk id="16" creationId="{C422654C-58F1-66CB-0762-867BCC1D8C5B}"/>
          </ac:cxnSpMkLst>
        </pc:cxnChg>
      </pc:sldChg>
      <pc:sldChg chg="modSp del">
        <pc:chgData name="Yoel Kortick" userId="167978f5-7f40-4909-85d5-d4149554ad4e" providerId="ADAL" clId="{194B987A-6951-4003-BBA0-A253F1FC2148}" dt="2023-08-24T05:25:06.841" v="942" actId="47"/>
        <pc:sldMkLst>
          <pc:docMk/>
          <pc:sldMk cId="447931588" sldId="744"/>
        </pc:sldMkLst>
        <pc:spChg chg="mod">
          <ac:chgData name="Yoel Kortick" userId="167978f5-7f40-4909-85d5-d4149554ad4e" providerId="ADAL" clId="{194B987A-6951-4003-BBA0-A253F1FC2148}" dt="2023-08-24T04:42:09.766" v="92"/>
          <ac:spMkLst>
            <pc:docMk/>
            <pc:sldMk cId="447931588" sldId="744"/>
            <ac:spMk id="2" creationId="{FEDFB40A-FD68-C90C-FC94-AB562EC8C5F8}"/>
          </ac:spMkLst>
        </pc:spChg>
        <pc:spChg chg="mod">
          <ac:chgData name="Yoel Kortick" userId="167978f5-7f40-4909-85d5-d4149554ad4e" providerId="ADAL" clId="{194B987A-6951-4003-BBA0-A253F1FC2148}" dt="2023-08-24T04:42:09.766" v="92"/>
          <ac:spMkLst>
            <pc:docMk/>
            <pc:sldMk cId="447931588" sldId="744"/>
            <ac:spMk id="3" creationId="{1EEC3019-2DBF-2204-71BC-BA22E9B7D6C8}"/>
          </ac:spMkLst>
        </pc:spChg>
      </pc:sldChg>
      <pc:sldChg chg="modSp del">
        <pc:chgData name="Yoel Kortick" userId="167978f5-7f40-4909-85d5-d4149554ad4e" providerId="ADAL" clId="{194B987A-6951-4003-BBA0-A253F1FC2148}" dt="2023-08-24T05:25:08.273" v="943" actId="47"/>
        <pc:sldMkLst>
          <pc:docMk/>
          <pc:sldMk cId="627198574" sldId="745"/>
        </pc:sldMkLst>
        <pc:spChg chg="mod">
          <ac:chgData name="Yoel Kortick" userId="167978f5-7f40-4909-85d5-d4149554ad4e" providerId="ADAL" clId="{194B987A-6951-4003-BBA0-A253F1FC2148}" dt="2023-08-24T04:42:09.766" v="92"/>
          <ac:spMkLst>
            <pc:docMk/>
            <pc:sldMk cId="627198574" sldId="745"/>
            <ac:spMk id="2" creationId="{FEDFB40A-FD68-C90C-FC94-AB562EC8C5F8}"/>
          </ac:spMkLst>
        </pc:spChg>
        <pc:spChg chg="mod">
          <ac:chgData name="Yoel Kortick" userId="167978f5-7f40-4909-85d5-d4149554ad4e" providerId="ADAL" clId="{194B987A-6951-4003-BBA0-A253F1FC2148}" dt="2023-08-24T04:42:09.766" v="92"/>
          <ac:spMkLst>
            <pc:docMk/>
            <pc:sldMk cId="627198574" sldId="745"/>
            <ac:spMk id="3" creationId="{1EEC3019-2DBF-2204-71BC-BA22E9B7D6C8}"/>
          </ac:spMkLst>
        </pc:spChg>
      </pc:sldChg>
      <pc:sldChg chg="modSp del">
        <pc:chgData name="Yoel Kortick" userId="167978f5-7f40-4909-85d5-d4149554ad4e" providerId="ADAL" clId="{194B987A-6951-4003-BBA0-A253F1FC2148}" dt="2023-08-24T05:25:10.751" v="944" actId="47"/>
        <pc:sldMkLst>
          <pc:docMk/>
          <pc:sldMk cId="1552990837" sldId="746"/>
        </pc:sldMkLst>
        <pc:spChg chg="mod">
          <ac:chgData name="Yoel Kortick" userId="167978f5-7f40-4909-85d5-d4149554ad4e" providerId="ADAL" clId="{194B987A-6951-4003-BBA0-A253F1FC2148}" dt="2023-08-24T04:42:09.766" v="92"/>
          <ac:spMkLst>
            <pc:docMk/>
            <pc:sldMk cId="1552990837" sldId="746"/>
            <ac:spMk id="2" creationId="{FEDFB40A-FD68-C90C-FC94-AB562EC8C5F8}"/>
          </ac:spMkLst>
        </pc:spChg>
        <pc:spChg chg="mod">
          <ac:chgData name="Yoel Kortick" userId="167978f5-7f40-4909-85d5-d4149554ad4e" providerId="ADAL" clId="{194B987A-6951-4003-BBA0-A253F1FC2148}" dt="2023-08-24T04:42:09.766" v="92"/>
          <ac:spMkLst>
            <pc:docMk/>
            <pc:sldMk cId="1552990837" sldId="746"/>
            <ac:spMk id="3" creationId="{1EEC3019-2DBF-2204-71BC-BA22E9B7D6C8}"/>
          </ac:spMkLst>
        </pc:spChg>
      </pc:sldChg>
      <pc:sldChg chg="modSp del">
        <pc:chgData name="Yoel Kortick" userId="167978f5-7f40-4909-85d5-d4149554ad4e" providerId="ADAL" clId="{194B987A-6951-4003-BBA0-A253F1FC2148}" dt="2023-08-24T05:25:12.189" v="945" actId="47"/>
        <pc:sldMkLst>
          <pc:docMk/>
          <pc:sldMk cId="202100551" sldId="747"/>
        </pc:sldMkLst>
        <pc:spChg chg="mod">
          <ac:chgData name="Yoel Kortick" userId="167978f5-7f40-4909-85d5-d4149554ad4e" providerId="ADAL" clId="{194B987A-6951-4003-BBA0-A253F1FC2148}" dt="2023-08-24T04:42:09.766" v="92"/>
          <ac:spMkLst>
            <pc:docMk/>
            <pc:sldMk cId="202100551" sldId="747"/>
            <ac:spMk id="2" creationId="{FEDFB40A-FD68-C90C-FC94-AB562EC8C5F8}"/>
          </ac:spMkLst>
        </pc:spChg>
        <pc:spChg chg="mod">
          <ac:chgData name="Yoel Kortick" userId="167978f5-7f40-4909-85d5-d4149554ad4e" providerId="ADAL" clId="{194B987A-6951-4003-BBA0-A253F1FC2148}" dt="2023-08-24T04:42:09.766" v="92"/>
          <ac:spMkLst>
            <pc:docMk/>
            <pc:sldMk cId="202100551" sldId="747"/>
            <ac:spMk id="3" creationId="{1EEC3019-2DBF-2204-71BC-BA22E9B7D6C8}"/>
          </ac:spMkLst>
        </pc:spChg>
      </pc:sldChg>
      <pc:sldChg chg="modSp del">
        <pc:chgData name="Yoel Kortick" userId="167978f5-7f40-4909-85d5-d4149554ad4e" providerId="ADAL" clId="{194B987A-6951-4003-BBA0-A253F1FC2148}" dt="2023-08-24T05:25:14.128" v="946" actId="47"/>
        <pc:sldMkLst>
          <pc:docMk/>
          <pc:sldMk cId="1970009134" sldId="748"/>
        </pc:sldMkLst>
        <pc:spChg chg="mod">
          <ac:chgData name="Yoel Kortick" userId="167978f5-7f40-4909-85d5-d4149554ad4e" providerId="ADAL" clId="{194B987A-6951-4003-BBA0-A253F1FC2148}" dt="2023-08-24T04:42:09.766" v="92"/>
          <ac:spMkLst>
            <pc:docMk/>
            <pc:sldMk cId="1970009134" sldId="748"/>
            <ac:spMk id="2" creationId="{FEDFB40A-FD68-C90C-FC94-AB562EC8C5F8}"/>
          </ac:spMkLst>
        </pc:spChg>
        <pc:spChg chg="mod">
          <ac:chgData name="Yoel Kortick" userId="167978f5-7f40-4909-85d5-d4149554ad4e" providerId="ADAL" clId="{194B987A-6951-4003-BBA0-A253F1FC2148}" dt="2023-08-24T04:42:09.766" v="92"/>
          <ac:spMkLst>
            <pc:docMk/>
            <pc:sldMk cId="1970009134" sldId="748"/>
            <ac:spMk id="3" creationId="{1EEC3019-2DBF-2204-71BC-BA22E9B7D6C8}"/>
          </ac:spMkLst>
        </pc:spChg>
      </pc:sldChg>
      <pc:sldChg chg="modSp del">
        <pc:chgData name="Yoel Kortick" userId="167978f5-7f40-4909-85d5-d4149554ad4e" providerId="ADAL" clId="{194B987A-6951-4003-BBA0-A253F1FC2148}" dt="2023-08-24T05:25:15.190" v="947" actId="47"/>
        <pc:sldMkLst>
          <pc:docMk/>
          <pc:sldMk cId="2665458654" sldId="749"/>
        </pc:sldMkLst>
        <pc:spChg chg="mod">
          <ac:chgData name="Yoel Kortick" userId="167978f5-7f40-4909-85d5-d4149554ad4e" providerId="ADAL" clId="{194B987A-6951-4003-BBA0-A253F1FC2148}" dt="2023-08-24T04:42:09.766" v="92"/>
          <ac:spMkLst>
            <pc:docMk/>
            <pc:sldMk cId="2665458654" sldId="749"/>
            <ac:spMk id="2" creationId="{FEDFB40A-FD68-C90C-FC94-AB562EC8C5F8}"/>
          </ac:spMkLst>
        </pc:spChg>
        <pc:spChg chg="mod">
          <ac:chgData name="Yoel Kortick" userId="167978f5-7f40-4909-85d5-d4149554ad4e" providerId="ADAL" clId="{194B987A-6951-4003-BBA0-A253F1FC2148}" dt="2023-08-24T04:42:09.766" v="92"/>
          <ac:spMkLst>
            <pc:docMk/>
            <pc:sldMk cId="2665458654" sldId="749"/>
            <ac:spMk id="3" creationId="{1EEC3019-2DBF-2204-71BC-BA22E9B7D6C8}"/>
          </ac:spMkLst>
        </pc:spChg>
      </pc:sldChg>
      <pc:sldChg chg="modSp del">
        <pc:chgData name="Yoel Kortick" userId="167978f5-7f40-4909-85d5-d4149554ad4e" providerId="ADAL" clId="{194B987A-6951-4003-BBA0-A253F1FC2148}" dt="2023-08-24T05:25:16.511" v="948" actId="47"/>
        <pc:sldMkLst>
          <pc:docMk/>
          <pc:sldMk cId="1781054087" sldId="750"/>
        </pc:sldMkLst>
        <pc:spChg chg="mod">
          <ac:chgData name="Yoel Kortick" userId="167978f5-7f40-4909-85d5-d4149554ad4e" providerId="ADAL" clId="{194B987A-6951-4003-BBA0-A253F1FC2148}" dt="2023-08-24T04:42:09.766" v="92"/>
          <ac:spMkLst>
            <pc:docMk/>
            <pc:sldMk cId="1781054087" sldId="750"/>
            <ac:spMk id="2" creationId="{FEDFB40A-FD68-C90C-FC94-AB562EC8C5F8}"/>
          </ac:spMkLst>
        </pc:spChg>
        <pc:spChg chg="mod">
          <ac:chgData name="Yoel Kortick" userId="167978f5-7f40-4909-85d5-d4149554ad4e" providerId="ADAL" clId="{194B987A-6951-4003-BBA0-A253F1FC2148}" dt="2023-08-24T04:42:09.766" v="92"/>
          <ac:spMkLst>
            <pc:docMk/>
            <pc:sldMk cId="1781054087" sldId="750"/>
            <ac:spMk id="3" creationId="{1EEC3019-2DBF-2204-71BC-BA22E9B7D6C8}"/>
          </ac:spMkLst>
        </pc:spChg>
      </pc:sldChg>
      <pc:sldChg chg="modSp del">
        <pc:chgData name="Yoel Kortick" userId="167978f5-7f40-4909-85d5-d4149554ad4e" providerId="ADAL" clId="{194B987A-6951-4003-BBA0-A253F1FC2148}" dt="2023-08-24T05:25:18.225" v="949" actId="47"/>
        <pc:sldMkLst>
          <pc:docMk/>
          <pc:sldMk cId="59100609" sldId="751"/>
        </pc:sldMkLst>
        <pc:spChg chg="mod">
          <ac:chgData name="Yoel Kortick" userId="167978f5-7f40-4909-85d5-d4149554ad4e" providerId="ADAL" clId="{194B987A-6951-4003-BBA0-A253F1FC2148}" dt="2023-08-24T04:42:09.766" v="92"/>
          <ac:spMkLst>
            <pc:docMk/>
            <pc:sldMk cId="59100609" sldId="751"/>
            <ac:spMk id="2" creationId="{FEDFB40A-FD68-C90C-FC94-AB562EC8C5F8}"/>
          </ac:spMkLst>
        </pc:spChg>
        <pc:spChg chg="mod">
          <ac:chgData name="Yoel Kortick" userId="167978f5-7f40-4909-85d5-d4149554ad4e" providerId="ADAL" clId="{194B987A-6951-4003-BBA0-A253F1FC2148}" dt="2023-08-24T04:42:09.766" v="92"/>
          <ac:spMkLst>
            <pc:docMk/>
            <pc:sldMk cId="59100609" sldId="751"/>
            <ac:spMk id="3" creationId="{1EEC3019-2DBF-2204-71BC-BA22E9B7D6C8}"/>
          </ac:spMkLst>
        </pc:spChg>
      </pc:sldChg>
      <pc:sldChg chg="modSp mod">
        <pc:chgData name="Yoel Kortick" userId="167978f5-7f40-4909-85d5-d4149554ad4e" providerId="ADAL" clId="{194B987A-6951-4003-BBA0-A253F1FC2148}" dt="2023-08-24T06:25:36.128" v="954" actId="255"/>
        <pc:sldMkLst>
          <pc:docMk/>
          <pc:sldMk cId="769556348" sldId="752"/>
        </pc:sldMkLst>
        <pc:spChg chg="mod">
          <ac:chgData name="Yoel Kortick" userId="167978f5-7f40-4909-85d5-d4149554ad4e" providerId="ADAL" clId="{194B987A-6951-4003-BBA0-A253F1FC2148}" dt="2023-08-24T06:25:36.128" v="954" actId="255"/>
          <ac:spMkLst>
            <pc:docMk/>
            <pc:sldMk cId="769556348" sldId="752"/>
            <ac:spMk id="3" creationId="{C0DC44FE-FE73-18C6-BA0D-39ADF9F4DAF5}"/>
          </ac:spMkLst>
        </pc:spChg>
      </pc:sldChg>
      <pc:sldChg chg="addSp delSp modSp mod">
        <pc:chgData name="Yoel Kortick" userId="167978f5-7f40-4909-85d5-d4149554ad4e" providerId="ADAL" clId="{194B987A-6951-4003-BBA0-A253F1FC2148}" dt="2023-08-24T10:23:48.619" v="2152" actId="403"/>
        <pc:sldMkLst>
          <pc:docMk/>
          <pc:sldMk cId="3372066578" sldId="753"/>
        </pc:sldMkLst>
        <pc:spChg chg="mod">
          <ac:chgData name="Yoel Kortick" userId="167978f5-7f40-4909-85d5-d4149554ad4e" providerId="ADAL" clId="{194B987A-6951-4003-BBA0-A253F1FC2148}" dt="2023-08-24T06:25:43.435" v="955" actId="14100"/>
          <ac:spMkLst>
            <pc:docMk/>
            <pc:sldMk cId="3372066578" sldId="753"/>
            <ac:spMk id="2" creationId="{FEDFB40A-FD68-C90C-FC94-AB562EC8C5F8}"/>
          </ac:spMkLst>
        </pc:spChg>
        <pc:spChg chg="mod">
          <ac:chgData name="Yoel Kortick" userId="167978f5-7f40-4909-85d5-d4149554ad4e" providerId="ADAL" clId="{194B987A-6951-4003-BBA0-A253F1FC2148}" dt="2023-08-24T04:42:34.464" v="93"/>
          <ac:spMkLst>
            <pc:docMk/>
            <pc:sldMk cId="3372066578" sldId="753"/>
            <ac:spMk id="3" creationId="{1EEC3019-2DBF-2204-71BC-BA22E9B7D6C8}"/>
          </ac:spMkLst>
        </pc:spChg>
        <pc:spChg chg="del">
          <ac:chgData name="Yoel Kortick" userId="167978f5-7f40-4909-85d5-d4149554ad4e" providerId="ADAL" clId="{194B987A-6951-4003-BBA0-A253F1FC2148}" dt="2023-08-24T06:25:55.945" v="959" actId="478"/>
          <ac:spMkLst>
            <pc:docMk/>
            <pc:sldMk cId="3372066578" sldId="753"/>
            <ac:spMk id="6" creationId="{FC137B9D-CCE8-1D3B-4207-4576FC1D2AA9}"/>
          </ac:spMkLst>
        </pc:spChg>
        <pc:spChg chg="add del mod">
          <ac:chgData name="Yoel Kortick" userId="167978f5-7f40-4909-85d5-d4149554ad4e" providerId="ADAL" clId="{194B987A-6951-4003-BBA0-A253F1FC2148}" dt="2023-08-24T06:25:56.786" v="960" actId="478"/>
          <ac:spMkLst>
            <pc:docMk/>
            <pc:sldMk cId="3372066578" sldId="753"/>
            <ac:spMk id="7" creationId="{EC0A3E85-7215-282C-22B0-F85A3F2EE3CC}"/>
          </ac:spMkLst>
        </pc:spChg>
        <pc:spChg chg="add mod">
          <ac:chgData name="Yoel Kortick" userId="167978f5-7f40-4909-85d5-d4149554ad4e" providerId="ADAL" clId="{194B987A-6951-4003-BBA0-A253F1FC2148}" dt="2023-08-24T10:23:48.619" v="2152" actId="403"/>
          <ac:spMkLst>
            <pc:docMk/>
            <pc:sldMk cId="3372066578" sldId="753"/>
            <ac:spMk id="8" creationId="{0E4D63E5-716F-ADEF-B973-7D1272708C75}"/>
          </ac:spMkLst>
        </pc:spChg>
      </pc:sldChg>
      <pc:sldChg chg="modSp del">
        <pc:chgData name="Yoel Kortick" userId="167978f5-7f40-4909-85d5-d4149554ad4e" providerId="ADAL" clId="{194B987A-6951-4003-BBA0-A253F1FC2148}" dt="2023-08-24T06:25:46.756" v="956" actId="47"/>
        <pc:sldMkLst>
          <pc:docMk/>
          <pc:sldMk cId="1260547818" sldId="754"/>
        </pc:sldMkLst>
        <pc:spChg chg="mod">
          <ac:chgData name="Yoel Kortick" userId="167978f5-7f40-4909-85d5-d4149554ad4e" providerId="ADAL" clId="{194B987A-6951-4003-BBA0-A253F1FC2148}" dt="2023-08-24T04:42:34.464" v="93"/>
          <ac:spMkLst>
            <pc:docMk/>
            <pc:sldMk cId="1260547818" sldId="754"/>
            <ac:spMk id="2" creationId="{FEDFB40A-FD68-C90C-FC94-AB562EC8C5F8}"/>
          </ac:spMkLst>
        </pc:spChg>
        <pc:spChg chg="mod">
          <ac:chgData name="Yoel Kortick" userId="167978f5-7f40-4909-85d5-d4149554ad4e" providerId="ADAL" clId="{194B987A-6951-4003-BBA0-A253F1FC2148}" dt="2023-08-24T04:42:34.464" v="93"/>
          <ac:spMkLst>
            <pc:docMk/>
            <pc:sldMk cId="1260547818" sldId="754"/>
            <ac:spMk id="3" creationId="{1EEC3019-2DBF-2204-71BC-BA22E9B7D6C8}"/>
          </ac:spMkLst>
        </pc:spChg>
      </pc:sldChg>
      <pc:sldChg chg="modSp del">
        <pc:chgData name="Yoel Kortick" userId="167978f5-7f40-4909-85d5-d4149554ad4e" providerId="ADAL" clId="{194B987A-6951-4003-BBA0-A253F1FC2148}" dt="2023-08-24T06:25:48.745" v="958" actId="47"/>
        <pc:sldMkLst>
          <pc:docMk/>
          <pc:sldMk cId="2627443961" sldId="755"/>
        </pc:sldMkLst>
        <pc:spChg chg="mod">
          <ac:chgData name="Yoel Kortick" userId="167978f5-7f40-4909-85d5-d4149554ad4e" providerId="ADAL" clId="{194B987A-6951-4003-BBA0-A253F1FC2148}" dt="2023-08-24T04:42:34.464" v="93"/>
          <ac:spMkLst>
            <pc:docMk/>
            <pc:sldMk cId="2627443961" sldId="755"/>
            <ac:spMk id="2" creationId="{FEDFB40A-FD68-C90C-FC94-AB562EC8C5F8}"/>
          </ac:spMkLst>
        </pc:spChg>
        <pc:spChg chg="mod">
          <ac:chgData name="Yoel Kortick" userId="167978f5-7f40-4909-85d5-d4149554ad4e" providerId="ADAL" clId="{194B987A-6951-4003-BBA0-A253F1FC2148}" dt="2023-08-24T04:42:34.464" v="93"/>
          <ac:spMkLst>
            <pc:docMk/>
            <pc:sldMk cId="2627443961" sldId="755"/>
            <ac:spMk id="3" creationId="{1EEC3019-2DBF-2204-71BC-BA22E9B7D6C8}"/>
          </ac:spMkLst>
        </pc:spChg>
      </pc:sldChg>
      <pc:sldChg chg="modSp del">
        <pc:chgData name="Yoel Kortick" userId="167978f5-7f40-4909-85d5-d4149554ad4e" providerId="ADAL" clId="{194B987A-6951-4003-BBA0-A253F1FC2148}" dt="2023-08-24T06:25:47.343" v="957" actId="47"/>
        <pc:sldMkLst>
          <pc:docMk/>
          <pc:sldMk cId="3893201534" sldId="756"/>
        </pc:sldMkLst>
        <pc:spChg chg="mod">
          <ac:chgData name="Yoel Kortick" userId="167978f5-7f40-4909-85d5-d4149554ad4e" providerId="ADAL" clId="{194B987A-6951-4003-BBA0-A253F1FC2148}" dt="2023-08-24T04:42:34.464" v="93"/>
          <ac:spMkLst>
            <pc:docMk/>
            <pc:sldMk cId="3893201534" sldId="756"/>
            <ac:spMk id="2" creationId="{FEDFB40A-FD68-C90C-FC94-AB562EC8C5F8}"/>
          </ac:spMkLst>
        </pc:spChg>
        <pc:spChg chg="mod">
          <ac:chgData name="Yoel Kortick" userId="167978f5-7f40-4909-85d5-d4149554ad4e" providerId="ADAL" clId="{194B987A-6951-4003-BBA0-A253F1FC2148}" dt="2023-08-24T04:42:34.464" v="93"/>
          <ac:spMkLst>
            <pc:docMk/>
            <pc:sldMk cId="3893201534" sldId="756"/>
            <ac:spMk id="3" creationId="{1EEC3019-2DBF-2204-71BC-BA22E9B7D6C8}"/>
          </ac:spMkLst>
        </pc:spChg>
      </pc:sldChg>
      <pc:sldChg chg="modSp">
        <pc:chgData name="Yoel Kortick" userId="167978f5-7f40-4909-85d5-d4149554ad4e" providerId="ADAL" clId="{194B987A-6951-4003-BBA0-A253F1FC2148}" dt="2023-08-24T04:43:12.270" v="95"/>
        <pc:sldMkLst>
          <pc:docMk/>
          <pc:sldMk cId="155421845" sldId="757"/>
        </pc:sldMkLst>
        <pc:spChg chg="mod">
          <ac:chgData name="Yoel Kortick" userId="167978f5-7f40-4909-85d5-d4149554ad4e" providerId="ADAL" clId="{194B987A-6951-4003-BBA0-A253F1FC2148}" dt="2023-08-24T04:43:12.270" v="95"/>
          <ac:spMkLst>
            <pc:docMk/>
            <pc:sldMk cId="155421845" sldId="757"/>
            <ac:spMk id="3" creationId="{C0DC44FE-FE73-18C6-BA0D-39ADF9F4DAF5}"/>
          </ac:spMkLst>
        </pc:spChg>
      </pc:sldChg>
      <pc:sldChg chg="addSp delSp modSp mod">
        <pc:chgData name="Yoel Kortick" userId="167978f5-7f40-4909-85d5-d4149554ad4e" providerId="ADAL" clId="{194B987A-6951-4003-BBA0-A253F1FC2148}" dt="2023-08-24T10:24:09.231" v="2157" actId="403"/>
        <pc:sldMkLst>
          <pc:docMk/>
          <pc:sldMk cId="650298756" sldId="758"/>
        </pc:sldMkLst>
        <pc:spChg chg="mod">
          <ac:chgData name="Yoel Kortick" userId="167978f5-7f40-4909-85d5-d4149554ad4e" providerId="ADAL" clId="{194B987A-6951-4003-BBA0-A253F1FC2148}" dt="2023-08-24T04:43:12.270" v="95"/>
          <ac:spMkLst>
            <pc:docMk/>
            <pc:sldMk cId="650298756" sldId="758"/>
            <ac:spMk id="2" creationId="{FEDFB40A-FD68-C90C-FC94-AB562EC8C5F8}"/>
          </ac:spMkLst>
        </pc:spChg>
        <pc:spChg chg="mod">
          <ac:chgData name="Yoel Kortick" userId="167978f5-7f40-4909-85d5-d4149554ad4e" providerId="ADAL" clId="{194B987A-6951-4003-BBA0-A253F1FC2148}" dt="2023-08-24T04:43:12.270" v="95"/>
          <ac:spMkLst>
            <pc:docMk/>
            <pc:sldMk cId="650298756" sldId="758"/>
            <ac:spMk id="3" creationId="{1EEC3019-2DBF-2204-71BC-BA22E9B7D6C8}"/>
          </ac:spMkLst>
        </pc:spChg>
        <pc:spChg chg="del">
          <ac:chgData name="Yoel Kortick" userId="167978f5-7f40-4909-85d5-d4149554ad4e" providerId="ADAL" clId="{194B987A-6951-4003-BBA0-A253F1FC2148}" dt="2023-08-24T09:36:05.847" v="1073" actId="478"/>
          <ac:spMkLst>
            <pc:docMk/>
            <pc:sldMk cId="650298756" sldId="758"/>
            <ac:spMk id="6" creationId="{FC137B9D-CCE8-1D3B-4207-4576FC1D2AA9}"/>
          </ac:spMkLst>
        </pc:spChg>
        <pc:spChg chg="add del mod">
          <ac:chgData name="Yoel Kortick" userId="167978f5-7f40-4909-85d5-d4149554ad4e" providerId="ADAL" clId="{194B987A-6951-4003-BBA0-A253F1FC2148}" dt="2023-08-24T09:36:07.166" v="1074" actId="478"/>
          <ac:spMkLst>
            <pc:docMk/>
            <pc:sldMk cId="650298756" sldId="758"/>
            <ac:spMk id="7" creationId="{8A9FDDBD-1D34-CF71-FCF4-F620B467C34F}"/>
          </ac:spMkLst>
        </pc:spChg>
        <pc:spChg chg="add del mod">
          <ac:chgData name="Yoel Kortick" userId="167978f5-7f40-4909-85d5-d4149554ad4e" providerId="ADAL" clId="{194B987A-6951-4003-BBA0-A253F1FC2148}" dt="2023-08-24T09:36:49.875" v="1106"/>
          <ac:spMkLst>
            <pc:docMk/>
            <pc:sldMk cId="650298756" sldId="758"/>
            <ac:spMk id="9" creationId="{72198FA7-EBBC-76F6-2F69-99E0C0F14895}"/>
          </ac:spMkLst>
        </pc:spChg>
        <pc:spChg chg="add del mod">
          <ac:chgData name="Yoel Kortick" userId="167978f5-7f40-4909-85d5-d4149554ad4e" providerId="ADAL" clId="{194B987A-6951-4003-BBA0-A253F1FC2148}" dt="2023-08-24T09:36:49.875" v="1106"/>
          <ac:spMkLst>
            <pc:docMk/>
            <pc:sldMk cId="650298756" sldId="758"/>
            <ac:spMk id="10" creationId="{755D4320-31D2-F797-3FF9-A72B703220B9}"/>
          </ac:spMkLst>
        </pc:spChg>
        <pc:spChg chg="add mod">
          <ac:chgData name="Yoel Kortick" userId="167978f5-7f40-4909-85d5-d4149554ad4e" providerId="ADAL" clId="{194B987A-6951-4003-BBA0-A253F1FC2148}" dt="2023-08-24T10:24:09.231" v="2157" actId="403"/>
          <ac:spMkLst>
            <pc:docMk/>
            <pc:sldMk cId="650298756" sldId="758"/>
            <ac:spMk id="12" creationId="{D6387AE2-FEAD-5E1B-CF8E-D30A6C359148}"/>
          </ac:spMkLst>
        </pc:spChg>
        <pc:spChg chg="add mod">
          <ac:chgData name="Yoel Kortick" userId="167978f5-7f40-4909-85d5-d4149554ad4e" providerId="ADAL" clId="{194B987A-6951-4003-BBA0-A253F1FC2148}" dt="2023-08-24T09:37:44.924" v="1134" actId="1036"/>
          <ac:spMkLst>
            <pc:docMk/>
            <pc:sldMk cId="650298756" sldId="758"/>
            <ac:spMk id="14" creationId="{45426453-33EB-DE6B-EB04-B8E338EB5DCE}"/>
          </ac:spMkLst>
        </pc:spChg>
        <pc:spChg chg="add mod">
          <ac:chgData name="Yoel Kortick" userId="167978f5-7f40-4909-85d5-d4149554ad4e" providerId="ADAL" clId="{194B987A-6951-4003-BBA0-A253F1FC2148}" dt="2023-08-24T09:37:44.924" v="1134" actId="1036"/>
          <ac:spMkLst>
            <pc:docMk/>
            <pc:sldMk cId="650298756" sldId="758"/>
            <ac:spMk id="15" creationId="{51E31C56-6F34-85AC-3F9A-5E35D73B7F21}"/>
          </ac:spMkLst>
        </pc:spChg>
        <pc:spChg chg="add mod">
          <ac:chgData name="Yoel Kortick" userId="167978f5-7f40-4909-85d5-d4149554ad4e" providerId="ADAL" clId="{194B987A-6951-4003-BBA0-A253F1FC2148}" dt="2023-08-24T09:37:44.924" v="1134" actId="1036"/>
          <ac:spMkLst>
            <pc:docMk/>
            <pc:sldMk cId="650298756" sldId="758"/>
            <ac:spMk id="16" creationId="{2347ADCC-184B-1A3F-AD36-3E2A915D48CB}"/>
          </ac:spMkLst>
        </pc:spChg>
        <pc:picChg chg="add del mod">
          <ac:chgData name="Yoel Kortick" userId="167978f5-7f40-4909-85d5-d4149554ad4e" providerId="ADAL" clId="{194B987A-6951-4003-BBA0-A253F1FC2148}" dt="2023-08-24T09:36:49.875" v="1106"/>
          <ac:picMkLst>
            <pc:docMk/>
            <pc:sldMk cId="650298756" sldId="758"/>
            <ac:picMk id="8" creationId="{4925BF2B-CCFE-C727-CFDF-318C27885C0E}"/>
          </ac:picMkLst>
        </pc:picChg>
        <pc:picChg chg="add mod">
          <ac:chgData name="Yoel Kortick" userId="167978f5-7f40-4909-85d5-d4149554ad4e" providerId="ADAL" clId="{194B987A-6951-4003-BBA0-A253F1FC2148}" dt="2023-08-24T09:37:44.924" v="1134" actId="1036"/>
          <ac:picMkLst>
            <pc:docMk/>
            <pc:sldMk cId="650298756" sldId="758"/>
            <ac:picMk id="11" creationId="{1DE6CC56-2FE6-1A70-CB3B-ADC3D00D99EA}"/>
          </ac:picMkLst>
        </pc:picChg>
      </pc:sldChg>
      <pc:sldChg chg="modSp del">
        <pc:chgData name="Yoel Kortick" userId="167978f5-7f40-4909-85d5-d4149554ad4e" providerId="ADAL" clId="{194B987A-6951-4003-BBA0-A253F1FC2148}" dt="2023-08-24T09:36:12.021" v="1075" actId="47"/>
        <pc:sldMkLst>
          <pc:docMk/>
          <pc:sldMk cId="394009184" sldId="759"/>
        </pc:sldMkLst>
        <pc:spChg chg="mod">
          <ac:chgData name="Yoel Kortick" userId="167978f5-7f40-4909-85d5-d4149554ad4e" providerId="ADAL" clId="{194B987A-6951-4003-BBA0-A253F1FC2148}" dt="2023-08-24T04:43:12.270" v="95"/>
          <ac:spMkLst>
            <pc:docMk/>
            <pc:sldMk cId="394009184" sldId="759"/>
            <ac:spMk id="2" creationId="{FEDFB40A-FD68-C90C-FC94-AB562EC8C5F8}"/>
          </ac:spMkLst>
        </pc:spChg>
        <pc:spChg chg="mod">
          <ac:chgData name="Yoel Kortick" userId="167978f5-7f40-4909-85d5-d4149554ad4e" providerId="ADAL" clId="{194B987A-6951-4003-BBA0-A253F1FC2148}" dt="2023-08-24T04:43:12.270" v="95"/>
          <ac:spMkLst>
            <pc:docMk/>
            <pc:sldMk cId="394009184" sldId="759"/>
            <ac:spMk id="3" creationId="{1EEC3019-2DBF-2204-71BC-BA22E9B7D6C8}"/>
          </ac:spMkLst>
        </pc:spChg>
      </pc:sldChg>
      <pc:sldChg chg="modSp del">
        <pc:chgData name="Yoel Kortick" userId="167978f5-7f40-4909-85d5-d4149554ad4e" providerId="ADAL" clId="{194B987A-6951-4003-BBA0-A253F1FC2148}" dt="2023-08-24T09:36:12.021" v="1075" actId="47"/>
        <pc:sldMkLst>
          <pc:docMk/>
          <pc:sldMk cId="3861019974" sldId="760"/>
        </pc:sldMkLst>
        <pc:spChg chg="mod">
          <ac:chgData name="Yoel Kortick" userId="167978f5-7f40-4909-85d5-d4149554ad4e" providerId="ADAL" clId="{194B987A-6951-4003-BBA0-A253F1FC2148}" dt="2023-08-24T04:43:12.270" v="95"/>
          <ac:spMkLst>
            <pc:docMk/>
            <pc:sldMk cId="3861019974" sldId="760"/>
            <ac:spMk id="2" creationId="{FEDFB40A-FD68-C90C-FC94-AB562EC8C5F8}"/>
          </ac:spMkLst>
        </pc:spChg>
        <pc:spChg chg="mod">
          <ac:chgData name="Yoel Kortick" userId="167978f5-7f40-4909-85d5-d4149554ad4e" providerId="ADAL" clId="{194B987A-6951-4003-BBA0-A253F1FC2148}" dt="2023-08-24T04:43:12.270" v="95"/>
          <ac:spMkLst>
            <pc:docMk/>
            <pc:sldMk cId="3861019974" sldId="760"/>
            <ac:spMk id="3" creationId="{1EEC3019-2DBF-2204-71BC-BA22E9B7D6C8}"/>
          </ac:spMkLst>
        </pc:spChg>
      </pc:sldChg>
      <pc:sldChg chg="addSp modSp add mod">
        <pc:chgData name="Yoel Kortick" userId="167978f5-7f40-4909-85d5-d4149554ad4e" providerId="ADAL" clId="{194B987A-6951-4003-BBA0-A253F1FC2148}" dt="2023-08-24T10:21:07.914" v="2115" actId="403"/>
        <pc:sldMkLst>
          <pc:docMk/>
          <pc:sldMk cId="1409404066" sldId="761"/>
        </pc:sldMkLst>
        <pc:spChg chg="add mod">
          <ac:chgData name="Yoel Kortick" userId="167978f5-7f40-4909-85d5-d4149554ad4e" providerId="ADAL" clId="{194B987A-6951-4003-BBA0-A253F1FC2148}" dt="2023-08-24T10:21:07.914" v="2115" actId="403"/>
          <ac:spMkLst>
            <pc:docMk/>
            <pc:sldMk cId="1409404066" sldId="761"/>
            <ac:spMk id="5" creationId="{D461C43D-D9C4-0F11-0475-76FCB97CBCC2}"/>
          </ac:spMkLst>
        </pc:spChg>
      </pc:sldChg>
      <pc:sldChg chg="addSp modSp add mod">
        <pc:chgData name="Yoel Kortick" userId="167978f5-7f40-4909-85d5-d4149554ad4e" providerId="ADAL" clId="{194B987A-6951-4003-BBA0-A253F1FC2148}" dt="2023-08-24T10:21:11.205" v="2116" actId="403"/>
        <pc:sldMkLst>
          <pc:docMk/>
          <pc:sldMk cId="3431310398" sldId="762"/>
        </pc:sldMkLst>
        <pc:spChg chg="add mod">
          <ac:chgData name="Yoel Kortick" userId="167978f5-7f40-4909-85d5-d4149554ad4e" providerId="ADAL" clId="{194B987A-6951-4003-BBA0-A253F1FC2148}" dt="2023-08-24T10:21:11.205" v="2116" actId="403"/>
          <ac:spMkLst>
            <pc:docMk/>
            <pc:sldMk cId="3431310398" sldId="762"/>
            <ac:spMk id="5" creationId="{3FE2EE7A-9422-251B-9EE5-5AEF883CAC46}"/>
          </ac:spMkLst>
        </pc:spChg>
      </pc:sldChg>
      <pc:sldChg chg="addSp modSp add mod">
        <pc:chgData name="Yoel Kortick" userId="167978f5-7f40-4909-85d5-d4149554ad4e" providerId="ADAL" clId="{194B987A-6951-4003-BBA0-A253F1FC2148}" dt="2023-08-24T10:21:14.045" v="2117" actId="403"/>
        <pc:sldMkLst>
          <pc:docMk/>
          <pc:sldMk cId="3668976283" sldId="763"/>
        </pc:sldMkLst>
        <pc:spChg chg="add mod">
          <ac:chgData name="Yoel Kortick" userId="167978f5-7f40-4909-85d5-d4149554ad4e" providerId="ADAL" clId="{194B987A-6951-4003-BBA0-A253F1FC2148}" dt="2023-08-24T10:21:14.045" v="2117" actId="403"/>
          <ac:spMkLst>
            <pc:docMk/>
            <pc:sldMk cId="3668976283" sldId="763"/>
            <ac:spMk id="5" creationId="{76A2FAD6-DEF7-96C9-65D2-1A159587D089}"/>
          </ac:spMkLst>
        </pc:spChg>
      </pc:sldChg>
      <pc:sldChg chg="addSp delSp modSp add mod">
        <pc:chgData name="Yoel Kortick" userId="167978f5-7f40-4909-85d5-d4149554ad4e" providerId="ADAL" clId="{194B987A-6951-4003-BBA0-A253F1FC2148}" dt="2023-08-24T04:48:25.252" v="182" actId="14100"/>
        <pc:sldMkLst>
          <pc:docMk/>
          <pc:sldMk cId="1725393976" sldId="764"/>
        </pc:sldMkLst>
        <pc:spChg chg="add del mod">
          <ac:chgData name="Yoel Kortick" userId="167978f5-7f40-4909-85d5-d4149554ad4e" providerId="ADAL" clId="{194B987A-6951-4003-BBA0-A253F1FC2148}" dt="2023-08-24T04:47:09.009" v="144" actId="478"/>
          <ac:spMkLst>
            <pc:docMk/>
            <pc:sldMk cId="1725393976" sldId="764"/>
            <ac:spMk id="5" creationId="{19BDB08E-31F6-1053-F652-7C9093602831}"/>
          </ac:spMkLst>
        </pc:spChg>
        <pc:spChg chg="add mod">
          <ac:chgData name="Yoel Kortick" userId="167978f5-7f40-4909-85d5-d4149554ad4e" providerId="ADAL" clId="{194B987A-6951-4003-BBA0-A253F1FC2148}" dt="2023-08-24T04:48:00.921" v="151" actId="1076"/>
          <ac:spMkLst>
            <pc:docMk/>
            <pc:sldMk cId="1725393976" sldId="764"/>
            <ac:spMk id="7" creationId="{FD34F747-8198-EC08-C540-352DC9585773}"/>
          </ac:spMkLst>
        </pc:spChg>
        <pc:spChg chg="add mod">
          <ac:chgData name="Yoel Kortick" userId="167978f5-7f40-4909-85d5-d4149554ad4e" providerId="ADAL" clId="{194B987A-6951-4003-BBA0-A253F1FC2148}" dt="2023-08-24T04:47:53.856" v="150" actId="1076"/>
          <ac:spMkLst>
            <pc:docMk/>
            <pc:sldMk cId="1725393976" sldId="764"/>
            <ac:spMk id="8" creationId="{4A2A8EA9-D8B8-69DD-99D4-0A3E1109D31F}"/>
          </ac:spMkLst>
        </pc:spChg>
        <pc:spChg chg="add mod">
          <ac:chgData name="Yoel Kortick" userId="167978f5-7f40-4909-85d5-d4149554ad4e" providerId="ADAL" clId="{194B987A-6951-4003-BBA0-A253F1FC2148}" dt="2023-08-24T04:48:12.982" v="178" actId="1038"/>
          <ac:spMkLst>
            <pc:docMk/>
            <pc:sldMk cId="1725393976" sldId="764"/>
            <ac:spMk id="9" creationId="{DAEF2487-C753-992F-8A74-DC1B70143178}"/>
          </ac:spMkLst>
        </pc:spChg>
        <pc:spChg chg="add mod">
          <ac:chgData name="Yoel Kortick" userId="167978f5-7f40-4909-85d5-d4149554ad4e" providerId="ADAL" clId="{194B987A-6951-4003-BBA0-A253F1FC2148}" dt="2023-08-24T04:48:16.864" v="179" actId="1076"/>
          <ac:spMkLst>
            <pc:docMk/>
            <pc:sldMk cId="1725393976" sldId="764"/>
            <ac:spMk id="10" creationId="{2E2426B6-7D76-F1FB-9152-EBEFF29CF431}"/>
          </ac:spMkLst>
        </pc:spChg>
        <pc:spChg chg="add mod">
          <ac:chgData name="Yoel Kortick" userId="167978f5-7f40-4909-85d5-d4149554ad4e" providerId="ADAL" clId="{194B987A-6951-4003-BBA0-A253F1FC2148}" dt="2023-08-24T04:48:02.996" v="152" actId="1076"/>
          <ac:spMkLst>
            <pc:docMk/>
            <pc:sldMk cId="1725393976" sldId="764"/>
            <ac:spMk id="14" creationId="{A05F5439-9526-B414-400C-0175CD9C9A6C}"/>
          </ac:spMkLst>
        </pc:spChg>
        <pc:picChg chg="add mod">
          <ac:chgData name="Yoel Kortick" userId="167978f5-7f40-4909-85d5-d4149554ad4e" providerId="ADAL" clId="{194B987A-6951-4003-BBA0-A253F1FC2148}" dt="2023-08-24T04:47:17.324" v="148" actId="14100"/>
          <ac:picMkLst>
            <pc:docMk/>
            <pc:sldMk cId="1725393976" sldId="764"/>
            <ac:picMk id="6" creationId="{C6901496-D6B2-4AF3-7C98-06034541F5C8}"/>
          </ac:picMkLst>
        </pc:picChg>
        <pc:cxnChg chg="add mod">
          <ac:chgData name="Yoel Kortick" userId="167978f5-7f40-4909-85d5-d4149554ad4e" providerId="ADAL" clId="{194B987A-6951-4003-BBA0-A253F1FC2148}" dt="2023-08-24T04:48:23.033" v="181" actId="14100"/>
          <ac:cxnSpMkLst>
            <pc:docMk/>
            <pc:sldMk cId="1725393976" sldId="764"/>
            <ac:cxnSpMk id="11" creationId="{2460A3B4-64DD-7DA8-EED1-2322A8C7F003}"/>
          </ac:cxnSpMkLst>
        </pc:cxnChg>
        <pc:cxnChg chg="add mod">
          <ac:chgData name="Yoel Kortick" userId="167978f5-7f40-4909-85d5-d4149554ad4e" providerId="ADAL" clId="{194B987A-6951-4003-BBA0-A253F1FC2148}" dt="2023-08-24T04:48:25.252" v="182" actId="14100"/>
          <ac:cxnSpMkLst>
            <pc:docMk/>
            <pc:sldMk cId="1725393976" sldId="764"/>
            <ac:cxnSpMk id="12" creationId="{6EA6289C-89C5-2D0E-2554-EA9F0EA5B754}"/>
          </ac:cxnSpMkLst>
        </pc:cxnChg>
      </pc:sldChg>
      <pc:sldChg chg="addSp modSp add mod">
        <pc:chgData name="Yoel Kortick" userId="167978f5-7f40-4909-85d5-d4149554ad4e" providerId="ADAL" clId="{194B987A-6951-4003-BBA0-A253F1FC2148}" dt="2023-08-24T10:21:24.206" v="2119" actId="403"/>
        <pc:sldMkLst>
          <pc:docMk/>
          <pc:sldMk cId="1892035678" sldId="765"/>
        </pc:sldMkLst>
        <pc:spChg chg="add mod">
          <ac:chgData name="Yoel Kortick" userId="167978f5-7f40-4909-85d5-d4149554ad4e" providerId="ADAL" clId="{194B987A-6951-4003-BBA0-A253F1FC2148}" dt="2023-08-24T10:21:24.206" v="2119" actId="403"/>
          <ac:spMkLst>
            <pc:docMk/>
            <pc:sldMk cId="1892035678" sldId="765"/>
            <ac:spMk id="5" creationId="{498652B2-BDD1-4CE2-87AF-0ABFF74ED709}"/>
          </ac:spMkLst>
        </pc:spChg>
        <pc:picChg chg="add mod">
          <ac:chgData name="Yoel Kortick" userId="167978f5-7f40-4909-85d5-d4149554ad4e" providerId="ADAL" clId="{194B987A-6951-4003-BBA0-A253F1FC2148}" dt="2023-08-24T04:48:46.142" v="186" actId="208"/>
          <ac:picMkLst>
            <pc:docMk/>
            <pc:sldMk cId="1892035678" sldId="765"/>
            <ac:picMk id="6" creationId="{701B33EE-838C-3D0B-5D41-01B4F6127EFA}"/>
          </ac:picMkLst>
        </pc:picChg>
      </pc:sldChg>
      <pc:sldChg chg="addSp modSp add mod">
        <pc:chgData name="Yoel Kortick" userId="167978f5-7f40-4909-85d5-d4149554ad4e" providerId="ADAL" clId="{194B987A-6951-4003-BBA0-A253F1FC2148}" dt="2023-08-24T10:21:28.446" v="2120" actId="403"/>
        <pc:sldMkLst>
          <pc:docMk/>
          <pc:sldMk cId="356555208" sldId="766"/>
        </pc:sldMkLst>
        <pc:spChg chg="add mod">
          <ac:chgData name="Yoel Kortick" userId="167978f5-7f40-4909-85d5-d4149554ad4e" providerId="ADAL" clId="{194B987A-6951-4003-BBA0-A253F1FC2148}" dt="2023-08-24T04:49:09.140" v="190"/>
          <ac:spMkLst>
            <pc:docMk/>
            <pc:sldMk cId="356555208" sldId="766"/>
            <ac:spMk id="6" creationId="{49264307-3553-1B54-C257-41DC08B348CF}"/>
          </ac:spMkLst>
        </pc:spChg>
        <pc:spChg chg="add mod">
          <ac:chgData name="Yoel Kortick" userId="167978f5-7f40-4909-85d5-d4149554ad4e" providerId="ADAL" clId="{194B987A-6951-4003-BBA0-A253F1FC2148}" dt="2023-08-24T10:21:28.446" v="2120" actId="403"/>
          <ac:spMkLst>
            <pc:docMk/>
            <pc:sldMk cId="356555208" sldId="766"/>
            <ac:spMk id="7" creationId="{ACF5C733-8296-B6C0-E6AC-409C8BAB1170}"/>
          </ac:spMkLst>
        </pc:spChg>
        <pc:spChg chg="add mod">
          <ac:chgData name="Yoel Kortick" userId="167978f5-7f40-4909-85d5-d4149554ad4e" providerId="ADAL" clId="{194B987A-6951-4003-BBA0-A253F1FC2148}" dt="2023-08-24T04:51:24.637" v="266" actId="403"/>
          <ac:spMkLst>
            <pc:docMk/>
            <pc:sldMk cId="356555208" sldId="766"/>
            <ac:spMk id="8" creationId="{BF55A6F4-BA4A-A6E7-31E7-C51BF20FA900}"/>
          </ac:spMkLst>
        </pc:spChg>
        <pc:spChg chg="add mod">
          <ac:chgData name="Yoel Kortick" userId="167978f5-7f40-4909-85d5-d4149554ad4e" providerId="ADAL" clId="{194B987A-6951-4003-BBA0-A253F1FC2148}" dt="2023-08-24T04:51:24.637" v="266" actId="403"/>
          <ac:spMkLst>
            <pc:docMk/>
            <pc:sldMk cId="356555208" sldId="766"/>
            <ac:spMk id="11" creationId="{B04B82DF-8A00-142A-C3BC-74D086BC2ABA}"/>
          </ac:spMkLst>
        </pc:spChg>
        <pc:spChg chg="add mod">
          <ac:chgData name="Yoel Kortick" userId="167978f5-7f40-4909-85d5-d4149554ad4e" providerId="ADAL" clId="{194B987A-6951-4003-BBA0-A253F1FC2148}" dt="2023-08-24T04:49:46.879" v="202" actId="14100"/>
          <ac:spMkLst>
            <pc:docMk/>
            <pc:sldMk cId="356555208" sldId="766"/>
            <ac:spMk id="14" creationId="{1D563E67-79F7-3382-17F9-41EB92646D25}"/>
          </ac:spMkLst>
        </pc:spChg>
        <pc:picChg chg="add mod">
          <ac:chgData name="Yoel Kortick" userId="167978f5-7f40-4909-85d5-d4149554ad4e" providerId="ADAL" clId="{194B987A-6951-4003-BBA0-A253F1FC2148}" dt="2023-08-24T04:49:53.440" v="203" actId="208"/>
          <ac:picMkLst>
            <pc:docMk/>
            <pc:sldMk cId="356555208" sldId="766"/>
            <ac:picMk id="5" creationId="{DC6FC952-3E72-9568-610A-6DDBEE6535EB}"/>
          </ac:picMkLst>
        </pc:picChg>
        <pc:cxnChg chg="add mod">
          <ac:chgData name="Yoel Kortick" userId="167978f5-7f40-4909-85d5-d4149554ad4e" providerId="ADAL" clId="{194B987A-6951-4003-BBA0-A253F1FC2148}" dt="2023-08-24T04:49:35.716" v="198" actId="1076"/>
          <ac:cxnSpMkLst>
            <pc:docMk/>
            <pc:sldMk cId="356555208" sldId="766"/>
            <ac:cxnSpMk id="9" creationId="{DFA7C39E-AB57-7DEB-0219-E11365838D8A}"/>
          </ac:cxnSpMkLst>
        </pc:cxnChg>
        <pc:cxnChg chg="add mod">
          <ac:chgData name="Yoel Kortick" userId="167978f5-7f40-4909-85d5-d4149554ad4e" providerId="ADAL" clId="{194B987A-6951-4003-BBA0-A253F1FC2148}" dt="2023-08-24T04:49:38.678" v="199" actId="1076"/>
          <ac:cxnSpMkLst>
            <pc:docMk/>
            <pc:sldMk cId="356555208" sldId="766"/>
            <ac:cxnSpMk id="10" creationId="{A170D174-0983-03B8-7454-D615FC10E27D}"/>
          </ac:cxnSpMkLst>
        </pc:cxnChg>
        <pc:cxnChg chg="add mod">
          <ac:chgData name="Yoel Kortick" userId="167978f5-7f40-4909-85d5-d4149554ad4e" providerId="ADAL" clId="{194B987A-6951-4003-BBA0-A253F1FC2148}" dt="2023-08-24T04:49:31.206" v="197" actId="1076"/>
          <ac:cxnSpMkLst>
            <pc:docMk/>
            <pc:sldMk cId="356555208" sldId="766"/>
            <ac:cxnSpMk id="12" creationId="{BF76C2DE-3485-4106-4191-C55DF0DDC945}"/>
          </ac:cxnSpMkLst>
        </pc:cxnChg>
      </pc:sldChg>
      <pc:sldChg chg="addSp modSp add mod">
        <pc:chgData name="Yoel Kortick" userId="167978f5-7f40-4909-85d5-d4149554ad4e" providerId="ADAL" clId="{194B987A-6951-4003-BBA0-A253F1FC2148}" dt="2023-08-24T10:21:33.426" v="2121" actId="403"/>
        <pc:sldMkLst>
          <pc:docMk/>
          <pc:sldMk cId="4117182114" sldId="767"/>
        </pc:sldMkLst>
        <pc:spChg chg="add mod">
          <ac:chgData name="Yoel Kortick" userId="167978f5-7f40-4909-85d5-d4149554ad4e" providerId="ADAL" clId="{194B987A-6951-4003-BBA0-A253F1FC2148}" dt="2023-08-24T04:51:14.586" v="263" actId="403"/>
          <ac:spMkLst>
            <pc:docMk/>
            <pc:sldMk cId="4117182114" sldId="767"/>
            <ac:spMk id="6" creationId="{C9D93458-3877-90AC-1887-D9AF8656A10D}"/>
          </ac:spMkLst>
        </pc:spChg>
        <pc:spChg chg="add mod">
          <ac:chgData name="Yoel Kortick" userId="167978f5-7f40-4909-85d5-d4149554ad4e" providerId="ADAL" clId="{194B987A-6951-4003-BBA0-A253F1FC2148}" dt="2023-08-24T04:51:10.854" v="261" actId="14100"/>
          <ac:spMkLst>
            <pc:docMk/>
            <pc:sldMk cId="4117182114" sldId="767"/>
            <ac:spMk id="9" creationId="{BB0E0596-79ED-AA4C-CE1C-345527BAEF04}"/>
          </ac:spMkLst>
        </pc:spChg>
        <pc:spChg chg="add mod">
          <ac:chgData name="Yoel Kortick" userId="167978f5-7f40-4909-85d5-d4149554ad4e" providerId="ADAL" clId="{194B987A-6951-4003-BBA0-A253F1FC2148}" dt="2023-08-24T10:21:33.426" v="2121" actId="403"/>
          <ac:spMkLst>
            <pc:docMk/>
            <pc:sldMk cId="4117182114" sldId="767"/>
            <ac:spMk id="10" creationId="{5CE92C55-D6F6-2E28-312C-49A93C3EF85F}"/>
          </ac:spMkLst>
        </pc:spChg>
        <pc:picChg chg="add mod">
          <ac:chgData name="Yoel Kortick" userId="167978f5-7f40-4909-85d5-d4149554ad4e" providerId="ADAL" clId="{194B987A-6951-4003-BBA0-A253F1FC2148}" dt="2023-08-24T04:51:17.888" v="264" actId="208"/>
          <ac:picMkLst>
            <pc:docMk/>
            <pc:sldMk cId="4117182114" sldId="767"/>
            <ac:picMk id="5" creationId="{023CD8BD-D0A9-C9E9-7B92-E018E5DA8997}"/>
          </ac:picMkLst>
        </pc:picChg>
        <pc:cxnChg chg="add mod">
          <ac:chgData name="Yoel Kortick" userId="167978f5-7f40-4909-85d5-d4149554ad4e" providerId="ADAL" clId="{194B987A-6951-4003-BBA0-A253F1FC2148}" dt="2023-08-24T04:50:56.568" v="255" actId="1076"/>
          <ac:cxnSpMkLst>
            <pc:docMk/>
            <pc:sldMk cId="4117182114" sldId="767"/>
            <ac:cxnSpMk id="7" creationId="{4C3DB4D8-C307-6646-01B3-4C9F1785DF57}"/>
          </ac:cxnSpMkLst>
        </pc:cxnChg>
        <pc:cxnChg chg="add mod">
          <ac:chgData name="Yoel Kortick" userId="167978f5-7f40-4909-85d5-d4149554ad4e" providerId="ADAL" clId="{194B987A-6951-4003-BBA0-A253F1FC2148}" dt="2023-08-24T04:51:01.459" v="257" actId="14100"/>
          <ac:cxnSpMkLst>
            <pc:docMk/>
            <pc:sldMk cId="4117182114" sldId="767"/>
            <ac:cxnSpMk id="8" creationId="{129995A7-5974-FC23-D4A3-EFA4476F817C}"/>
          </ac:cxnSpMkLst>
        </pc:cxnChg>
      </pc:sldChg>
      <pc:sldChg chg="addSp modSp add mod">
        <pc:chgData name="Yoel Kortick" userId="167978f5-7f40-4909-85d5-d4149554ad4e" providerId="ADAL" clId="{194B987A-6951-4003-BBA0-A253F1FC2148}" dt="2023-08-24T10:21:38.691" v="2122" actId="403"/>
        <pc:sldMkLst>
          <pc:docMk/>
          <pc:sldMk cId="1256910938" sldId="768"/>
        </pc:sldMkLst>
        <pc:spChg chg="add mod">
          <ac:chgData name="Yoel Kortick" userId="167978f5-7f40-4909-85d5-d4149554ad4e" providerId="ADAL" clId="{194B987A-6951-4003-BBA0-A253F1FC2148}" dt="2023-08-24T04:52:05.101" v="324" actId="1035"/>
          <ac:spMkLst>
            <pc:docMk/>
            <pc:sldMk cId="1256910938" sldId="768"/>
            <ac:spMk id="6" creationId="{D033C28B-AFFD-0E8B-C98C-D33BA1BE5BD6}"/>
          </ac:spMkLst>
        </pc:spChg>
        <pc:spChg chg="add mod">
          <ac:chgData name="Yoel Kortick" userId="167978f5-7f40-4909-85d5-d4149554ad4e" providerId="ADAL" clId="{194B987A-6951-4003-BBA0-A253F1FC2148}" dt="2023-08-24T10:21:38.691" v="2122" actId="403"/>
          <ac:spMkLst>
            <pc:docMk/>
            <pc:sldMk cId="1256910938" sldId="768"/>
            <ac:spMk id="7" creationId="{A0BF0423-4920-F48B-969C-C1EF29F10F55}"/>
          </ac:spMkLst>
        </pc:spChg>
        <pc:spChg chg="add mod">
          <ac:chgData name="Yoel Kortick" userId="167978f5-7f40-4909-85d5-d4149554ad4e" providerId="ADAL" clId="{194B987A-6951-4003-BBA0-A253F1FC2148}" dt="2023-08-24T04:52:35.995" v="335" actId="14100"/>
          <ac:spMkLst>
            <pc:docMk/>
            <pc:sldMk cId="1256910938" sldId="768"/>
            <ac:spMk id="8" creationId="{D4B8D1BE-E384-D99E-6EFC-E30AF6A42650}"/>
          </ac:spMkLst>
        </pc:spChg>
        <pc:spChg chg="add mod">
          <ac:chgData name="Yoel Kortick" userId="167978f5-7f40-4909-85d5-d4149554ad4e" providerId="ADAL" clId="{194B987A-6951-4003-BBA0-A253F1FC2148}" dt="2023-08-24T04:52:20.252" v="329" actId="14100"/>
          <ac:spMkLst>
            <pc:docMk/>
            <pc:sldMk cId="1256910938" sldId="768"/>
            <ac:spMk id="11" creationId="{01963D39-14DB-F822-1E2C-3DE657349D2B}"/>
          </ac:spMkLst>
        </pc:spChg>
        <pc:spChg chg="add mod">
          <ac:chgData name="Yoel Kortick" userId="167978f5-7f40-4909-85d5-d4149554ad4e" providerId="ADAL" clId="{194B987A-6951-4003-BBA0-A253F1FC2148}" dt="2023-08-24T04:52:23.606" v="330" actId="1076"/>
          <ac:spMkLst>
            <pc:docMk/>
            <pc:sldMk cId="1256910938" sldId="768"/>
            <ac:spMk id="12" creationId="{281A0759-023C-63D8-A7E6-90CE4641542D}"/>
          </ac:spMkLst>
        </pc:spChg>
        <pc:picChg chg="add mod">
          <ac:chgData name="Yoel Kortick" userId="167978f5-7f40-4909-85d5-d4149554ad4e" providerId="ADAL" clId="{194B987A-6951-4003-BBA0-A253F1FC2148}" dt="2023-08-24T04:52:12.238" v="327" actId="208"/>
          <ac:picMkLst>
            <pc:docMk/>
            <pc:sldMk cId="1256910938" sldId="768"/>
            <ac:picMk id="5" creationId="{B915843B-1D16-2778-0468-6989C80324AF}"/>
          </ac:picMkLst>
        </pc:picChg>
        <pc:cxnChg chg="add mod">
          <ac:chgData name="Yoel Kortick" userId="167978f5-7f40-4909-85d5-d4149554ad4e" providerId="ADAL" clId="{194B987A-6951-4003-BBA0-A253F1FC2148}" dt="2023-08-24T04:52:26.228" v="331" actId="1076"/>
          <ac:cxnSpMkLst>
            <pc:docMk/>
            <pc:sldMk cId="1256910938" sldId="768"/>
            <ac:cxnSpMk id="9" creationId="{83BBA782-D877-6D7B-BB32-4001ADC6B899}"/>
          </ac:cxnSpMkLst>
        </pc:cxnChg>
        <pc:cxnChg chg="add mod">
          <ac:chgData name="Yoel Kortick" userId="167978f5-7f40-4909-85d5-d4149554ad4e" providerId="ADAL" clId="{194B987A-6951-4003-BBA0-A253F1FC2148}" dt="2023-08-24T04:52:38.687" v="336" actId="14100"/>
          <ac:cxnSpMkLst>
            <pc:docMk/>
            <pc:sldMk cId="1256910938" sldId="768"/>
            <ac:cxnSpMk id="10" creationId="{A01D9738-EFA1-0741-FA0E-2CA3B5F3227A}"/>
          </ac:cxnSpMkLst>
        </pc:cxnChg>
      </pc:sldChg>
      <pc:sldChg chg="addSp modSp add mod">
        <pc:chgData name="Yoel Kortick" userId="167978f5-7f40-4909-85d5-d4149554ad4e" providerId="ADAL" clId="{194B987A-6951-4003-BBA0-A253F1FC2148}" dt="2023-08-24T10:22:30.141" v="2123" actId="403"/>
        <pc:sldMkLst>
          <pc:docMk/>
          <pc:sldMk cId="3886316071" sldId="769"/>
        </pc:sldMkLst>
        <pc:spChg chg="add mod">
          <ac:chgData name="Yoel Kortick" userId="167978f5-7f40-4909-85d5-d4149554ad4e" providerId="ADAL" clId="{194B987A-6951-4003-BBA0-A253F1FC2148}" dt="2023-08-24T10:22:30.141" v="2123" actId="403"/>
          <ac:spMkLst>
            <pc:docMk/>
            <pc:sldMk cId="3886316071" sldId="769"/>
            <ac:spMk id="6" creationId="{BD4793DC-F9D3-3799-6848-E2C3E99F28F5}"/>
          </ac:spMkLst>
        </pc:spChg>
        <pc:spChg chg="add mod">
          <ac:chgData name="Yoel Kortick" userId="167978f5-7f40-4909-85d5-d4149554ad4e" providerId="ADAL" clId="{194B987A-6951-4003-BBA0-A253F1FC2148}" dt="2023-08-24T04:55:09.818" v="347" actId="1582"/>
          <ac:spMkLst>
            <pc:docMk/>
            <pc:sldMk cId="3886316071" sldId="769"/>
            <ac:spMk id="7" creationId="{1082B377-DF57-983A-FD75-FC19651DB352}"/>
          </ac:spMkLst>
        </pc:spChg>
        <pc:picChg chg="add mod ord">
          <ac:chgData name="Yoel Kortick" userId="167978f5-7f40-4909-85d5-d4149554ad4e" providerId="ADAL" clId="{194B987A-6951-4003-BBA0-A253F1FC2148}" dt="2023-08-24T04:56:12.122" v="362" actId="167"/>
          <ac:picMkLst>
            <pc:docMk/>
            <pc:sldMk cId="3886316071" sldId="769"/>
            <ac:picMk id="5" creationId="{0C940BA7-69CC-B4B0-0EFE-DA2104236204}"/>
          </ac:picMkLst>
        </pc:picChg>
      </pc:sldChg>
      <pc:sldChg chg="addSp modSp add mod">
        <pc:chgData name="Yoel Kortick" userId="167978f5-7f40-4909-85d5-d4149554ad4e" providerId="ADAL" clId="{194B987A-6951-4003-BBA0-A253F1FC2148}" dt="2023-08-24T10:22:34.529" v="2125" actId="403"/>
        <pc:sldMkLst>
          <pc:docMk/>
          <pc:sldMk cId="3444527653" sldId="770"/>
        </pc:sldMkLst>
        <pc:spChg chg="add mod">
          <ac:chgData name="Yoel Kortick" userId="167978f5-7f40-4909-85d5-d4149554ad4e" providerId="ADAL" clId="{194B987A-6951-4003-BBA0-A253F1FC2148}" dt="2023-08-24T10:22:34.529" v="2125" actId="403"/>
          <ac:spMkLst>
            <pc:docMk/>
            <pc:sldMk cId="3444527653" sldId="770"/>
            <ac:spMk id="6" creationId="{01674869-13E6-A075-D7B6-AE5296E4CEE6}"/>
          </ac:spMkLst>
        </pc:spChg>
        <pc:spChg chg="add mod">
          <ac:chgData name="Yoel Kortick" userId="167978f5-7f40-4909-85d5-d4149554ad4e" providerId="ADAL" clId="{194B987A-6951-4003-BBA0-A253F1FC2148}" dt="2023-08-24T04:55:50.619" v="354" actId="1582"/>
          <ac:spMkLst>
            <pc:docMk/>
            <pc:sldMk cId="3444527653" sldId="770"/>
            <ac:spMk id="7" creationId="{81129666-FC97-2089-8EE4-7CA6A66D214A}"/>
          </ac:spMkLst>
        </pc:spChg>
        <pc:spChg chg="add mod">
          <ac:chgData name="Yoel Kortick" userId="167978f5-7f40-4909-85d5-d4149554ad4e" providerId="ADAL" clId="{194B987A-6951-4003-BBA0-A253F1FC2148}" dt="2023-08-24T04:55:56.821" v="357" actId="403"/>
          <ac:spMkLst>
            <pc:docMk/>
            <pc:sldMk cId="3444527653" sldId="770"/>
            <ac:spMk id="8" creationId="{F80A7B4C-A0A8-6F6E-836E-1C71AEBB082A}"/>
          </ac:spMkLst>
        </pc:spChg>
        <pc:picChg chg="add mod ord">
          <ac:chgData name="Yoel Kortick" userId="167978f5-7f40-4909-85d5-d4149554ad4e" providerId="ADAL" clId="{194B987A-6951-4003-BBA0-A253F1FC2148}" dt="2023-08-24T04:55:59.095" v="358" actId="208"/>
          <ac:picMkLst>
            <pc:docMk/>
            <pc:sldMk cId="3444527653" sldId="770"/>
            <ac:picMk id="5" creationId="{928EB935-C18D-8F5B-3293-57547427ADB5}"/>
          </ac:picMkLst>
        </pc:picChg>
      </pc:sldChg>
      <pc:sldChg chg="addSp modSp add mod">
        <pc:chgData name="Yoel Kortick" userId="167978f5-7f40-4909-85d5-d4149554ad4e" providerId="ADAL" clId="{194B987A-6951-4003-BBA0-A253F1FC2148}" dt="2023-08-24T10:23:02.887" v="2141" actId="27636"/>
        <pc:sldMkLst>
          <pc:docMk/>
          <pc:sldMk cId="34696388" sldId="771"/>
        </pc:sldMkLst>
        <pc:spChg chg="add mod">
          <ac:chgData name="Yoel Kortick" userId="167978f5-7f40-4909-85d5-d4149554ad4e" providerId="ADAL" clId="{194B987A-6951-4003-BBA0-A253F1FC2148}" dt="2023-08-24T10:23:02.887" v="2141" actId="27636"/>
          <ac:spMkLst>
            <pc:docMk/>
            <pc:sldMk cId="34696388" sldId="771"/>
            <ac:spMk id="5" creationId="{66076BA1-D1A3-8ED9-C499-F9CF03A8FF1A}"/>
          </ac:spMkLst>
        </pc:spChg>
      </pc:sldChg>
      <pc:sldChg chg="addSp modSp add mod">
        <pc:chgData name="Yoel Kortick" userId="167978f5-7f40-4909-85d5-d4149554ad4e" providerId="ADAL" clId="{194B987A-6951-4003-BBA0-A253F1FC2148}" dt="2023-08-24T10:23:06.739" v="2142" actId="403"/>
        <pc:sldMkLst>
          <pc:docMk/>
          <pc:sldMk cId="41166867" sldId="772"/>
        </pc:sldMkLst>
        <pc:spChg chg="add mod">
          <ac:chgData name="Yoel Kortick" userId="167978f5-7f40-4909-85d5-d4149554ad4e" providerId="ADAL" clId="{194B987A-6951-4003-BBA0-A253F1FC2148}" dt="2023-08-24T10:23:06.739" v="2142" actId="403"/>
          <ac:spMkLst>
            <pc:docMk/>
            <pc:sldMk cId="41166867" sldId="772"/>
            <ac:spMk id="5" creationId="{A1F60FD2-A6B8-95F4-A04E-CF08386EDCEE}"/>
          </ac:spMkLst>
        </pc:spChg>
      </pc:sldChg>
      <pc:sldChg chg="addSp delSp modSp add mod">
        <pc:chgData name="Yoel Kortick" userId="167978f5-7f40-4909-85d5-d4149554ad4e" providerId="ADAL" clId="{194B987A-6951-4003-BBA0-A253F1FC2148}" dt="2023-08-24T05:07:11.387" v="607" actId="14100"/>
        <pc:sldMkLst>
          <pc:docMk/>
          <pc:sldMk cId="203894233" sldId="773"/>
        </pc:sldMkLst>
        <pc:spChg chg="add mod">
          <ac:chgData name="Yoel Kortick" userId="167978f5-7f40-4909-85d5-d4149554ad4e" providerId="ADAL" clId="{194B987A-6951-4003-BBA0-A253F1FC2148}" dt="2023-08-24T05:06:46.386" v="600" actId="1582"/>
          <ac:spMkLst>
            <pc:docMk/>
            <pc:sldMk cId="203894233" sldId="773"/>
            <ac:spMk id="6" creationId="{2AB421A1-9C1A-B6E3-A0B9-67F5A24A8CB8}"/>
          </ac:spMkLst>
        </pc:spChg>
        <pc:spChg chg="add mod">
          <ac:chgData name="Yoel Kortick" userId="167978f5-7f40-4909-85d5-d4149554ad4e" providerId="ADAL" clId="{194B987A-6951-4003-BBA0-A253F1FC2148}" dt="2023-08-24T05:06:46.386" v="600" actId="1582"/>
          <ac:spMkLst>
            <pc:docMk/>
            <pc:sldMk cId="203894233" sldId="773"/>
            <ac:spMk id="7" creationId="{1289BA49-AEA3-8EBA-AA49-72E92A646A08}"/>
          </ac:spMkLst>
        </pc:spChg>
        <pc:spChg chg="add mod">
          <ac:chgData name="Yoel Kortick" userId="167978f5-7f40-4909-85d5-d4149554ad4e" providerId="ADAL" clId="{194B987A-6951-4003-BBA0-A253F1FC2148}" dt="2023-08-24T05:06:01.860" v="591" actId="1076"/>
          <ac:spMkLst>
            <pc:docMk/>
            <pc:sldMk cId="203894233" sldId="773"/>
            <ac:spMk id="8" creationId="{40D8E073-B39A-D1BB-7760-DB60E07652E4}"/>
          </ac:spMkLst>
        </pc:spChg>
        <pc:picChg chg="add mod">
          <ac:chgData name="Yoel Kortick" userId="167978f5-7f40-4909-85d5-d4149554ad4e" providerId="ADAL" clId="{194B987A-6951-4003-BBA0-A253F1FC2148}" dt="2023-08-24T05:06:32.578" v="597" actId="1076"/>
          <ac:picMkLst>
            <pc:docMk/>
            <pc:sldMk cId="203894233" sldId="773"/>
            <ac:picMk id="5" creationId="{8EB24822-582A-DC23-69E2-231CA48918A3}"/>
          </ac:picMkLst>
        </pc:picChg>
        <pc:cxnChg chg="add mod">
          <ac:chgData name="Yoel Kortick" userId="167978f5-7f40-4909-85d5-d4149554ad4e" providerId="ADAL" clId="{194B987A-6951-4003-BBA0-A253F1FC2148}" dt="2023-08-24T05:06:56.286" v="602" actId="14100"/>
          <ac:cxnSpMkLst>
            <pc:docMk/>
            <pc:sldMk cId="203894233" sldId="773"/>
            <ac:cxnSpMk id="9" creationId="{A6E45BF6-6CCC-7BB0-6D3D-A5B243FAA666}"/>
          </ac:cxnSpMkLst>
        </pc:cxnChg>
        <pc:cxnChg chg="add del mod">
          <ac:chgData name="Yoel Kortick" userId="167978f5-7f40-4909-85d5-d4149554ad4e" providerId="ADAL" clId="{194B987A-6951-4003-BBA0-A253F1FC2148}" dt="2023-08-24T05:06:23.495" v="595" actId="478"/>
          <ac:cxnSpMkLst>
            <pc:docMk/>
            <pc:sldMk cId="203894233" sldId="773"/>
            <ac:cxnSpMk id="10" creationId="{D23B4E86-F830-E858-6C38-061D91C387EE}"/>
          </ac:cxnSpMkLst>
        </pc:cxnChg>
        <pc:cxnChg chg="add mod">
          <ac:chgData name="Yoel Kortick" userId="167978f5-7f40-4909-85d5-d4149554ad4e" providerId="ADAL" clId="{194B987A-6951-4003-BBA0-A253F1FC2148}" dt="2023-08-24T05:07:11.387" v="607" actId="14100"/>
          <ac:cxnSpMkLst>
            <pc:docMk/>
            <pc:sldMk cId="203894233" sldId="773"/>
            <ac:cxnSpMk id="17" creationId="{80085B4C-A179-5F75-5945-73733AD7982B}"/>
          </ac:cxnSpMkLst>
        </pc:cxnChg>
      </pc:sldChg>
      <pc:sldChg chg="addSp modSp add mod">
        <pc:chgData name="Yoel Kortick" userId="167978f5-7f40-4909-85d5-d4149554ad4e" providerId="ADAL" clId="{194B987A-6951-4003-BBA0-A253F1FC2148}" dt="2023-08-24T05:09:38.772" v="648" actId="208"/>
        <pc:sldMkLst>
          <pc:docMk/>
          <pc:sldMk cId="2206799787" sldId="774"/>
        </pc:sldMkLst>
        <pc:spChg chg="add mod">
          <ac:chgData name="Yoel Kortick" userId="167978f5-7f40-4909-85d5-d4149554ad4e" providerId="ADAL" clId="{194B987A-6951-4003-BBA0-A253F1FC2148}" dt="2023-08-24T05:09:31.868" v="647" actId="1582"/>
          <ac:spMkLst>
            <pc:docMk/>
            <pc:sldMk cId="2206799787" sldId="774"/>
            <ac:spMk id="6" creationId="{7D2C0E21-408E-54D8-2735-30E86D78FE0C}"/>
          </ac:spMkLst>
        </pc:spChg>
        <pc:spChg chg="add mod">
          <ac:chgData name="Yoel Kortick" userId="167978f5-7f40-4909-85d5-d4149554ad4e" providerId="ADAL" clId="{194B987A-6951-4003-BBA0-A253F1FC2148}" dt="2023-08-24T05:09:19.588" v="644" actId="14100"/>
          <ac:spMkLst>
            <pc:docMk/>
            <pc:sldMk cId="2206799787" sldId="774"/>
            <ac:spMk id="7" creationId="{758EDDD7-2E3A-70A1-36FF-28FC4E099768}"/>
          </ac:spMkLst>
        </pc:spChg>
        <pc:spChg chg="add mod">
          <ac:chgData name="Yoel Kortick" userId="167978f5-7f40-4909-85d5-d4149554ad4e" providerId="ADAL" clId="{194B987A-6951-4003-BBA0-A253F1FC2148}" dt="2023-08-24T05:08:56.080" v="638" actId="14100"/>
          <ac:spMkLst>
            <pc:docMk/>
            <pc:sldMk cId="2206799787" sldId="774"/>
            <ac:spMk id="10" creationId="{F956156C-A089-4509-89E5-1B39D165C3E1}"/>
          </ac:spMkLst>
        </pc:spChg>
        <pc:spChg chg="add mod">
          <ac:chgData name="Yoel Kortick" userId="167978f5-7f40-4909-85d5-d4149554ad4e" providerId="ADAL" clId="{194B987A-6951-4003-BBA0-A253F1FC2148}" dt="2023-08-24T05:08:18.016" v="629" actId="14100"/>
          <ac:spMkLst>
            <pc:docMk/>
            <pc:sldMk cId="2206799787" sldId="774"/>
            <ac:spMk id="12" creationId="{DDB81F27-C4A5-C258-7491-0B44D9091FCA}"/>
          </ac:spMkLst>
        </pc:spChg>
        <pc:picChg chg="add mod ord">
          <ac:chgData name="Yoel Kortick" userId="167978f5-7f40-4909-85d5-d4149554ad4e" providerId="ADAL" clId="{194B987A-6951-4003-BBA0-A253F1FC2148}" dt="2023-08-24T05:09:38.772" v="648" actId="208"/>
          <ac:picMkLst>
            <pc:docMk/>
            <pc:sldMk cId="2206799787" sldId="774"/>
            <ac:picMk id="5" creationId="{EF14FC24-C5BB-1D97-9BD0-9D8BE59F708C}"/>
          </ac:picMkLst>
        </pc:picChg>
        <pc:cxnChg chg="add mod">
          <ac:chgData name="Yoel Kortick" userId="167978f5-7f40-4909-85d5-d4149554ad4e" providerId="ADAL" clId="{194B987A-6951-4003-BBA0-A253F1FC2148}" dt="2023-08-24T05:09:00.491" v="640" actId="1076"/>
          <ac:cxnSpMkLst>
            <pc:docMk/>
            <pc:sldMk cId="2206799787" sldId="774"/>
            <ac:cxnSpMk id="8" creationId="{9C8DC100-16B4-50B9-7706-96EB4E3AB24C}"/>
          </ac:cxnSpMkLst>
        </pc:cxnChg>
        <pc:cxnChg chg="add mod">
          <ac:chgData name="Yoel Kortick" userId="167978f5-7f40-4909-85d5-d4149554ad4e" providerId="ADAL" clId="{194B987A-6951-4003-BBA0-A253F1FC2148}" dt="2023-08-24T05:09:25.258" v="646" actId="14100"/>
          <ac:cxnSpMkLst>
            <pc:docMk/>
            <pc:sldMk cId="2206799787" sldId="774"/>
            <ac:cxnSpMk id="9" creationId="{4D22CB40-A8F0-D6B7-D662-E1B91C34EF5F}"/>
          </ac:cxnSpMkLst>
        </pc:cxnChg>
        <pc:cxnChg chg="add mod">
          <ac:chgData name="Yoel Kortick" userId="167978f5-7f40-4909-85d5-d4149554ad4e" providerId="ADAL" clId="{194B987A-6951-4003-BBA0-A253F1FC2148}" dt="2023-08-24T05:08:58.436" v="639" actId="14100"/>
          <ac:cxnSpMkLst>
            <pc:docMk/>
            <pc:sldMk cId="2206799787" sldId="774"/>
            <ac:cxnSpMk id="11" creationId="{BB3C1BEF-B359-E40D-079C-80C6CA71DECA}"/>
          </ac:cxnSpMkLst>
        </pc:cxnChg>
        <pc:cxnChg chg="add mod">
          <ac:chgData name="Yoel Kortick" userId="167978f5-7f40-4909-85d5-d4149554ad4e" providerId="ADAL" clId="{194B987A-6951-4003-BBA0-A253F1FC2148}" dt="2023-08-24T05:08:12.337" v="627" actId="1076"/>
          <ac:cxnSpMkLst>
            <pc:docMk/>
            <pc:sldMk cId="2206799787" sldId="774"/>
            <ac:cxnSpMk id="14" creationId="{992BBA17-1607-6FB6-12D1-CFF55346EED6}"/>
          </ac:cxnSpMkLst>
        </pc:cxnChg>
        <pc:cxnChg chg="add mod">
          <ac:chgData name="Yoel Kortick" userId="167978f5-7f40-4909-85d5-d4149554ad4e" providerId="ADAL" clId="{194B987A-6951-4003-BBA0-A253F1FC2148}" dt="2023-08-24T05:08:09.873" v="626" actId="1035"/>
          <ac:cxnSpMkLst>
            <pc:docMk/>
            <pc:sldMk cId="2206799787" sldId="774"/>
            <ac:cxnSpMk id="15" creationId="{98AC7512-AD1A-AE14-A1E6-A356E9EC7859}"/>
          </ac:cxnSpMkLst>
        </pc:cxnChg>
      </pc:sldChg>
      <pc:sldChg chg="addSp modSp add mod">
        <pc:chgData name="Yoel Kortick" userId="167978f5-7f40-4909-85d5-d4149554ad4e" providerId="ADAL" clId="{194B987A-6951-4003-BBA0-A253F1FC2148}" dt="2023-08-24T11:13:25.947" v="2713" actId="33524"/>
        <pc:sldMkLst>
          <pc:docMk/>
          <pc:sldMk cId="1316669288" sldId="775"/>
        </pc:sldMkLst>
        <pc:spChg chg="add mod">
          <ac:chgData name="Yoel Kortick" userId="167978f5-7f40-4909-85d5-d4149554ad4e" providerId="ADAL" clId="{194B987A-6951-4003-BBA0-A253F1FC2148}" dt="2023-08-24T11:13:25.947" v="2713" actId="33524"/>
          <ac:spMkLst>
            <pc:docMk/>
            <pc:sldMk cId="1316669288" sldId="775"/>
            <ac:spMk id="6" creationId="{D9A1596F-1ECC-34B8-710E-C27443A58890}"/>
          </ac:spMkLst>
        </pc:spChg>
        <pc:spChg chg="add mod">
          <ac:chgData name="Yoel Kortick" userId="167978f5-7f40-4909-85d5-d4149554ad4e" providerId="ADAL" clId="{194B987A-6951-4003-BBA0-A253F1FC2148}" dt="2023-08-24T05:10:12.069" v="662" actId="1076"/>
          <ac:spMkLst>
            <pc:docMk/>
            <pc:sldMk cId="1316669288" sldId="775"/>
            <ac:spMk id="10" creationId="{1F3B6786-F01F-2754-D8CC-CCE80EA646F0}"/>
          </ac:spMkLst>
        </pc:spChg>
        <pc:picChg chg="add mod">
          <ac:chgData name="Yoel Kortick" userId="167978f5-7f40-4909-85d5-d4149554ad4e" providerId="ADAL" clId="{194B987A-6951-4003-BBA0-A253F1FC2148}" dt="2023-08-24T05:10:14.012" v="663" actId="1076"/>
          <ac:picMkLst>
            <pc:docMk/>
            <pc:sldMk cId="1316669288" sldId="775"/>
            <ac:picMk id="5" creationId="{0FBF957A-0B68-0BBC-533D-1FFBFF9C4F30}"/>
          </ac:picMkLst>
        </pc:picChg>
        <pc:cxnChg chg="add mod">
          <ac:chgData name="Yoel Kortick" userId="167978f5-7f40-4909-85d5-d4149554ad4e" providerId="ADAL" clId="{194B987A-6951-4003-BBA0-A253F1FC2148}" dt="2023-08-24T05:10:34.491" v="669" actId="1076"/>
          <ac:cxnSpMkLst>
            <pc:docMk/>
            <pc:sldMk cId="1316669288" sldId="775"/>
            <ac:cxnSpMk id="7" creationId="{20AE7B5B-80D9-BAF7-871D-D81F063A0512}"/>
          </ac:cxnSpMkLst>
        </pc:cxnChg>
        <pc:cxnChg chg="add mod">
          <ac:chgData name="Yoel Kortick" userId="167978f5-7f40-4909-85d5-d4149554ad4e" providerId="ADAL" clId="{194B987A-6951-4003-BBA0-A253F1FC2148}" dt="2023-08-24T05:10:37.737" v="670" actId="14100"/>
          <ac:cxnSpMkLst>
            <pc:docMk/>
            <pc:sldMk cId="1316669288" sldId="775"/>
            <ac:cxnSpMk id="8" creationId="{C2E3C15D-4F29-0787-8C84-C3E3F6168326}"/>
          </ac:cxnSpMkLst>
        </pc:cxnChg>
        <pc:cxnChg chg="add mod">
          <ac:chgData name="Yoel Kortick" userId="167978f5-7f40-4909-85d5-d4149554ad4e" providerId="ADAL" clId="{194B987A-6951-4003-BBA0-A253F1FC2148}" dt="2023-08-24T05:10:24.178" v="665" actId="1076"/>
          <ac:cxnSpMkLst>
            <pc:docMk/>
            <pc:sldMk cId="1316669288" sldId="775"/>
            <ac:cxnSpMk id="9" creationId="{F9315BA8-6AE8-3450-311C-359526099418}"/>
          </ac:cxnSpMkLst>
        </pc:cxnChg>
        <pc:cxnChg chg="add mod">
          <ac:chgData name="Yoel Kortick" userId="167978f5-7f40-4909-85d5-d4149554ad4e" providerId="ADAL" clId="{194B987A-6951-4003-BBA0-A253F1FC2148}" dt="2023-08-24T05:10:28.414" v="667" actId="14100"/>
          <ac:cxnSpMkLst>
            <pc:docMk/>
            <pc:sldMk cId="1316669288" sldId="775"/>
            <ac:cxnSpMk id="11" creationId="{CD1227E3-2F82-906D-7B51-1D71CD6BA8DC}"/>
          </ac:cxnSpMkLst>
        </pc:cxnChg>
      </pc:sldChg>
      <pc:sldChg chg="addSp modSp add mod">
        <pc:chgData name="Yoel Kortick" userId="167978f5-7f40-4909-85d5-d4149554ad4e" providerId="ADAL" clId="{194B987A-6951-4003-BBA0-A253F1FC2148}" dt="2023-08-24T10:23:17.616" v="2144" actId="403"/>
        <pc:sldMkLst>
          <pc:docMk/>
          <pc:sldMk cId="3277727366" sldId="776"/>
        </pc:sldMkLst>
        <pc:spChg chg="add mod">
          <ac:chgData name="Yoel Kortick" userId="167978f5-7f40-4909-85d5-d4149554ad4e" providerId="ADAL" clId="{194B987A-6951-4003-BBA0-A253F1FC2148}" dt="2023-08-24T10:23:17.616" v="2144" actId="403"/>
          <ac:spMkLst>
            <pc:docMk/>
            <pc:sldMk cId="3277727366" sldId="776"/>
            <ac:spMk id="5" creationId="{1C304FD0-E5AE-DF0F-2B0D-CC6AD7BA035D}"/>
          </ac:spMkLst>
        </pc:spChg>
      </pc:sldChg>
      <pc:sldChg chg="addSp modSp add mod">
        <pc:chgData name="Yoel Kortick" userId="167978f5-7f40-4909-85d5-d4149554ad4e" providerId="ADAL" clId="{194B987A-6951-4003-BBA0-A253F1FC2148}" dt="2023-08-24T10:23:21.276" v="2145" actId="403"/>
        <pc:sldMkLst>
          <pc:docMk/>
          <pc:sldMk cId="4089189402" sldId="777"/>
        </pc:sldMkLst>
        <pc:spChg chg="add mod">
          <ac:chgData name="Yoel Kortick" userId="167978f5-7f40-4909-85d5-d4149554ad4e" providerId="ADAL" clId="{194B987A-6951-4003-BBA0-A253F1FC2148}" dt="2023-08-24T10:23:21.276" v="2145" actId="403"/>
          <ac:spMkLst>
            <pc:docMk/>
            <pc:sldMk cId="4089189402" sldId="777"/>
            <ac:spMk id="6" creationId="{41ABEB24-46FC-E957-C1BB-D2F1DB569631}"/>
          </ac:spMkLst>
        </pc:spChg>
        <pc:spChg chg="add mod">
          <ac:chgData name="Yoel Kortick" userId="167978f5-7f40-4909-85d5-d4149554ad4e" providerId="ADAL" clId="{194B987A-6951-4003-BBA0-A253F1FC2148}" dt="2023-08-24T05:13:36.209" v="721" actId="1582"/>
          <ac:spMkLst>
            <pc:docMk/>
            <pc:sldMk cId="4089189402" sldId="777"/>
            <ac:spMk id="7" creationId="{EE22B488-6B64-B912-B8C4-D025C89C849E}"/>
          </ac:spMkLst>
        </pc:spChg>
        <pc:spChg chg="add mod">
          <ac:chgData name="Yoel Kortick" userId="167978f5-7f40-4909-85d5-d4149554ad4e" providerId="ADAL" clId="{194B987A-6951-4003-BBA0-A253F1FC2148}" dt="2023-08-24T05:13:36.209" v="721" actId="1582"/>
          <ac:spMkLst>
            <pc:docMk/>
            <pc:sldMk cId="4089189402" sldId="777"/>
            <ac:spMk id="8" creationId="{60E14D16-E880-F736-D8EC-81E3C0B78F0D}"/>
          </ac:spMkLst>
        </pc:spChg>
        <pc:picChg chg="add mod">
          <ac:chgData name="Yoel Kortick" userId="167978f5-7f40-4909-85d5-d4149554ad4e" providerId="ADAL" clId="{194B987A-6951-4003-BBA0-A253F1FC2148}" dt="2023-08-24T05:13:39.474" v="722" actId="208"/>
          <ac:picMkLst>
            <pc:docMk/>
            <pc:sldMk cId="4089189402" sldId="777"/>
            <ac:picMk id="5" creationId="{D1CF85E5-D27A-CC52-FD57-789DA33454B7}"/>
          </ac:picMkLst>
        </pc:picChg>
      </pc:sldChg>
      <pc:sldChg chg="addSp modSp add mod">
        <pc:chgData name="Yoel Kortick" userId="167978f5-7f40-4909-85d5-d4149554ad4e" providerId="ADAL" clId="{194B987A-6951-4003-BBA0-A253F1FC2148}" dt="2023-08-24T10:23:25.846" v="2146" actId="403"/>
        <pc:sldMkLst>
          <pc:docMk/>
          <pc:sldMk cId="850818380" sldId="778"/>
        </pc:sldMkLst>
        <pc:spChg chg="add mod">
          <ac:chgData name="Yoel Kortick" userId="167978f5-7f40-4909-85d5-d4149554ad4e" providerId="ADAL" clId="{194B987A-6951-4003-BBA0-A253F1FC2148}" dt="2023-08-24T10:23:25.846" v="2146" actId="403"/>
          <ac:spMkLst>
            <pc:docMk/>
            <pc:sldMk cId="850818380" sldId="778"/>
            <ac:spMk id="6" creationId="{E348941C-7076-5174-2221-07CC3ADD87A3}"/>
          </ac:spMkLst>
        </pc:spChg>
        <pc:spChg chg="add mod">
          <ac:chgData name="Yoel Kortick" userId="167978f5-7f40-4909-85d5-d4149554ad4e" providerId="ADAL" clId="{194B987A-6951-4003-BBA0-A253F1FC2148}" dt="2023-08-24T05:14:49.880" v="753" actId="1582"/>
          <ac:spMkLst>
            <pc:docMk/>
            <pc:sldMk cId="850818380" sldId="778"/>
            <ac:spMk id="7" creationId="{B4A3AFD8-17ED-EA86-8D4A-5E8B2D0FE611}"/>
          </ac:spMkLst>
        </pc:spChg>
        <pc:picChg chg="add mod">
          <ac:chgData name="Yoel Kortick" userId="167978f5-7f40-4909-85d5-d4149554ad4e" providerId="ADAL" clId="{194B987A-6951-4003-BBA0-A253F1FC2148}" dt="2023-08-24T05:14:51.668" v="754" actId="208"/>
          <ac:picMkLst>
            <pc:docMk/>
            <pc:sldMk cId="850818380" sldId="778"/>
            <ac:picMk id="5" creationId="{2517C973-05B0-39CE-B7F9-38FEA72586F8}"/>
          </ac:picMkLst>
        </pc:picChg>
      </pc:sldChg>
      <pc:sldChg chg="addSp modSp add mod">
        <pc:chgData name="Yoel Kortick" userId="167978f5-7f40-4909-85d5-d4149554ad4e" providerId="ADAL" clId="{194B987A-6951-4003-BBA0-A253F1FC2148}" dt="2023-08-24T10:23:30.620" v="2147" actId="403"/>
        <pc:sldMkLst>
          <pc:docMk/>
          <pc:sldMk cId="1958517424" sldId="779"/>
        </pc:sldMkLst>
        <pc:spChg chg="add mod">
          <ac:chgData name="Yoel Kortick" userId="167978f5-7f40-4909-85d5-d4149554ad4e" providerId="ADAL" clId="{194B987A-6951-4003-BBA0-A253F1FC2148}" dt="2023-08-24T10:23:30.620" v="2147" actId="403"/>
          <ac:spMkLst>
            <pc:docMk/>
            <pc:sldMk cId="1958517424" sldId="779"/>
            <ac:spMk id="5" creationId="{DFE3A1BE-AD09-D784-DDE4-BAE169F9021F}"/>
          </ac:spMkLst>
        </pc:spChg>
      </pc:sldChg>
      <pc:sldChg chg="addSp modSp add mod">
        <pc:chgData name="Yoel Kortick" userId="167978f5-7f40-4909-85d5-d4149554ad4e" providerId="ADAL" clId="{194B987A-6951-4003-BBA0-A253F1FC2148}" dt="2023-08-24T10:23:34.586" v="2148" actId="403"/>
        <pc:sldMkLst>
          <pc:docMk/>
          <pc:sldMk cId="2667796987" sldId="780"/>
        </pc:sldMkLst>
        <pc:spChg chg="add mod">
          <ac:chgData name="Yoel Kortick" userId="167978f5-7f40-4909-85d5-d4149554ad4e" providerId="ADAL" clId="{194B987A-6951-4003-BBA0-A253F1FC2148}" dt="2023-08-24T10:23:34.586" v="2148" actId="403"/>
          <ac:spMkLst>
            <pc:docMk/>
            <pc:sldMk cId="2667796987" sldId="780"/>
            <ac:spMk id="6" creationId="{1B5646AB-8CE2-4BE9-9543-5B085D8CDAA6}"/>
          </ac:spMkLst>
        </pc:spChg>
        <pc:spChg chg="add mod">
          <ac:chgData name="Yoel Kortick" userId="167978f5-7f40-4909-85d5-d4149554ad4e" providerId="ADAL" clId="{194B987A-6951-4003-BBA0-A253F1FC2148}" dt="2023-08-24T05:20:27.981" v="800" actId="1582"/>
          <ac:spMkLst>
            <pc:docMk/>
            <pc:sldMk cId="2667796987" sldId="780"/>
            <ac:spMk id="7" creationId="{4B7069C1-5A6A-3088-6410-003FC49F9CBF}"/>
          </ac:spMkLst>
        </pc:spChg>
        <pc:spChg chg="add mod">
          <ac:chgData name="Yoel Kortick" userId="167978f5-7f40-4909-85d5-d4149554ad4e" providerId="ADAL" clId="{194B987A-6951-4003-BBA0-A253F1FC2148}" dt="2023-08-24T05:20:43.299" v="804" actId="1582"/>
          <ac:spMkLst>
            <pc:docMk/>
            <pc:sldMk cId="2667796987" sldId="780"/>
            <ac:spMk id="8" creationId="{5E201D4A-E220-B0E6-46BA-C73A1F82E5EB}"/>
          </ac:spMkLst>
        </pc:spChg>
        <pc:spChg chg="add mod">
          <ac:chgData name="Yoel Kortick" userId="167978f5-7f40-4909-85d5-d4149554ad4e" providerId="ADAL" clId="{194B987A-6951-4003-BBA0-A253F1FC2148}" dt="2023-08-24T05:20:17.954" v="797" actId="1582"/>
          <ac:spMkLst>
            <pc:docMk/>
            <pc:sldMk cId="2667796987" sldId="780"/>
            <ac:spMk id="9" creationId="{EEBFAD7E-147C-2230-9EE8-28CDC81F31AA}"/>
          </ac:spMkLst>
        </pc:spChg>
        <pc:picChg chg="add mod">
          <ac:chgData name="Yoel Kortick" userId="167978f5-7f40-4909-85d5-d4149554ad4e" providerId="ADAL" clId="{194B987A-6951-4003-BBA0-A253F1FC2148}" dt="2023-08-24T05:20:06.780" v="794" actId="208"/>
          <ac:picMkLst>
            <pc:docMk/>
            <pc:sldMk cId="2667796987" sldId="780"/>
            <ac:picMk id="5" creationId="{005C9289-05D2-8CB5-4508-8661983971BF}"/>
          </ac:picMkLst>
        </pc:picChg>
        <pc:cxnChg chg="add mod">
          <ac:chgData name="Yoel Kortick" userId="167978f5-7f40-4909-85d5-d4149554ad4e" providerId="ADAL" clId="{194B987A-6951-4003-BBA0-A253F1FC2148}" dt="2023-08-24T05:20:31.857" v="801" actId="1076"/>
          <ac:cxnSpMkLst>
            <pc:docMk/>
            <pc:sldMk cId="2667796987" sldId="780"/>
            <ac:cxnSpMk id="10" creationId="{2AA74CF6-08C7-A18E-DE18-36245B43885F}"/>
          </ac:cxnSpMkLst>
        </pc:cxnChg>
      </pc:sldChg>
      <pc:sldChg chg="addSp modSp add mod">
        <pc:chgData name="Yoel Kortick" userId="167978f5-7f40-4909-85d5-d4149554ad4e" providerId="ADAL" clId="{194B987A-6951-4003-BBA0-A253F1FC2148}" dt="2023-08-24T11:14:32.683" v="2714" actId="33524"/>
        <pc:sldMkLst>
          <pc:docMk/>
          <pc:sldMk cId="3846083429" sldId="781"/>
        </pc:sldMkLst>
        <pc:spChg chg="add mod">
          <ac:chgData name="Yoel Kortick" userId="167978f5-7f40-4909-85d5-d4149554ad4e" providerId="ADAL" clId="{194B987A-6951-4003-BBA0-A253F1FC2148}" dt="2023-08-24T05:21:45.102" v="884" actId="1076"/>
          <ac:spMkLst>
            <pc:docMk/>
            <pc:sldMk cId="3846083429" sldId="781"/>
            <ac:spMk id="6" creationId="{C10D2A5E-2998-C245-EDC2-33AFB629A28C}"/>
          </ac:spMkLst>
        </pc:spChg>
        <pc:spChg chg="add mod">
          <ac:chgData name="Yoel Kortick" userId="167978f5-7f40-4909-85d5-d4149554ad4e" providerId="ADAL" clId="{194B987A-6951-4003-BBA0-A253F1FC2148}" dt="2023-08-24T05:21:55.227" v="887" actId="14100"/>
          <ac:spMkLst>
            <pc:docMk/>
            <pc:sldMk cId="3846083429" sldId="781"/>
            <ac:spMk id="8" creationId="{2416C48B-2553-E34F-1D0E-ACDE970AC3C2}"/>
          </ac:spMkLst>
        </pc:spChg>
        <pc:spChg chg="add mod">
          <ac:chgData name="Yoel Kortick" userId="167978f5-7f40-4909-85d5-d4149554ad4e" providerId="ADAL" clId="{194B987A-6951-4003-BBA0-A253F1FC2148}" dt="2023-08-24T11:14:32.683" v="2714" actId="33524"/>
          <ac:spMkLst>
            <pc:docMk/>
            <pc:sldMk cId="3846083429" sldId="781"/>
            <ac:spMk id="10" creationId="{E20A0B68-19BA-5F52-DBC5-11CA44BED100}"/>
          </ac:spMkLst>
        </pc:spChg>
        <pc:spChg chg="add mod">
          <ac:chgData name="Yoel Kortick" userId="167978f5-7f40-4909-85d5-d4149554ad4e" providerId="ADAL" clId="{194B987A-6951-4003-BBA0-A253F1FC2148}" dt="2023-08-24T05:22:48.966" v="903" actId="1076"/>
          <ac:spMkLst>
            <pc:docMk/>
            <pc:sldMk cId="3846083429" sldId="781"/>
            <ac:spMk id="12" creationId="{F3119DC5-9FD7-8BBA-1D27-784EC7FF4A8B}"/>
          </ac:spMkLst>
        </pc:spChg>
        <pc:picChg chg="add mod">
          <ac:chgData name="Yoel Kortick" userId="167978f5-7f40-4909-85d5-d4149554ad4e" providerId="ADAL" clId="{194B987A-6951-4003-BBA0-A253F1FC2148}" dt="2023-08-24T05:21:11.215" v="816" actId="208"/>
          <ac:picMkLst>
            <pc:docMk/>
            <pc:sldMk cId="3846083429" sldId="781"/>
            <ac:picMk id="5" creationId="{5A25A2BC-BC1A-D623-4A70-BAE1FA79F23E}"/>
          </ac:picMkLst>
        </pc:picChg>
        <pc:cxnChg chg="add mod">
          <ac:chgData name="Yoel Kortick" userId="167978f5-7f40-4909-85d5-d4149554ad4e" providerId="ADAL" clId="{194B987A-6951-4003-BBA0-A253F1FC2148}" dt="2023-08-24T05:21:48.782" v="885" actId="14100"/>
          <ac:cxnSpMkLst>
            <pc:docMk/>
            <pc:sldMk cId="3846083429" sldId="781"/>
            <ac:cxnSpMk id="7" creationId="{D2659460-FE5A-A644-74E2-8C03DA529877}"/>
          </ac:cxnSpMkLst>
        </pc:cxnChg>
        <pc:cxnChg chg="add mod">
          <ac:chgData name="Yoel Kortick" userId="167978f5-7f40-4909-85d5-d4149554ad4e" providerId="ADAL" clId="{194B987A-6951-4003-BBA0-A253F1FC2148}" dt="2023-08-24T05:22:00.568" v="889" actId="14100"/>
          <ac:cxnSpMkLst>
            <pc:docMk/>
            <pc:sldMk cId="3846083429" sldId="781"/>
            <ac:cxnSpMk id="9" creationId="{2D7483F1-4DB7-25CC-E106-FE154EAECEE7}"/>
          </ac:cxnSpMkLst>
        </pc:cxnChg>
        <pc:cxnChg chg="add mod">
          <ac:chgData name="Yoel Kortick" userId="167978f5-7f40-4909-85d5-d4149554ad4e" providerId="ADAL" clId="{194B987A-6951-4003-BBA0-A253F1FC2148}" dt="2023-08-24T05:22:33.431" v="894" actId="14100"/>
          <ac:cxnSpMkLst>
            <pc:docMk/>
            <pc:sldMk cId="3846083429" sldId="781"/>
            <ac:cxnSpMk id="11" creationId="{C1CB8442-C257-F907-33C6-1E9B298A62EE}"/>
          </ac:cxnSpMkLst>
        </pc:cxnChg>
        <pc:cxnChg chg="add mod">
          <ac:chgData name="Yoel Kortick" userId="167978f5-7f40-4909-85d5-d4149554ad4e" providerId="ADAL" clId="{194B987A-6951-4003-BBA0-A253F1FC2148}" dt="2023-08-24T05:22:42.251" v="900" actId="1036"/>
          <ac:cxnSpMkLst>
            <pc:docMk/>
            <pc:sldMk cId="3846083429" sldId="781"/>
            <ac:cxnSpMk id="14" creationId="{2872A73F-6F57-B7A1-2314-AC70ED3C463B}"/>
          </ac:cxnSpMkLst>
        </pc:cxnChg>
        <pc:cxnChg chg="add mod">
          <ac:chgData name="Yoel Kortick" userId="167978f5-7f40-4909-85d5-d4149554ad4e" providerId="ADAL" clId="{194B987A-6951-4003-BBA0-A253F1FC2148}" dt="2023-08-24T05:22:46.978" v="902" actId="14100"/>
          <ac:cxnSpMkLst>
            <pc:docMk/>
            <pc:sldMk cId="3846083429" sldId="781"/>
            <ac:cxnSpMk id="15" creationId="{89861DB4-A267-4D75-4692-3B5EC4D39C3D}"/>
          </ac:cxnSpMkLst>
        </pc:cxnChg>
      </pc:sldChg>
      <pc:sldChg chg="addSp modSp add mod">
        <pc:chgData name="Yoel Kortick" userId="167978f5-7f40-4909-85d5-d4149554ad4e" providerId="ADAL" clId="{194B987A-6951-4003-BBA0-A253F1FC2148}" dt="2023-08-24T10:23:52.417" v="2153" actId="403"/>
        <pc:sldMkLst>
          <pc:docMk/>
          <pc:sldMk cId="188141897" sldId="782"/>
        </pc:sldMkLst>
        <pc:spChg chg="add mod">
          <ac:chgData name="Yoel Kortick" userId="167978f5-7f40-4909-85d5-d4149554ad4e" providerId="ADAL" clId="{194B987A-6951-4003-BBA0-A253F1FC2148}" dt="2023-08-24T10:23:52.417" v="2153" actId="403"/>
          <ac:spMkLst>
            <pc:docMk/>
            <pc:sldMk cId="188141897" sldId="782"/>
            <ac:spMk id="6" creationId="{7FAF8330-61CE-C507-27C8-9D08C3BE9E93}"/>
          </ac:spMkLst>
        </pc:spChg>
        <pc:spChg chg="add mod">
          <ac:chgData name="Yoel Kortick" userId="167978f5-7f40-4909-85d5-d4149554ad4e" providerId="ADAL" clId="{194B987A-6951-4003-BBA0-A253F1FC2148}" dt="2023-08-24T06:27:03.164" v="990" actId="1582"/>
          <ac:spMkLst>
            <pc:docMk/>
            <pc:sldMk cId="188141897" sldId="782"/>
            <ac:spMk id="7" creationId="{5EF94CEF-B236-61AC-260E-406E2DD67974}"/>
          </ac:spMkLst>
        </pc:spChg>
        <pc:picChg chg="add mod ord">
          <ac:chgData name="Yoel Kortick" userId="167978f5-7f40-4909-85d5-d4149554ad4e" providerId="ADAL" clId="{194B987A-6951-4003-BBA0-A253F1FC2148}" dt="2023-08-24T06:26:54.127" v="987" actId="1076"/>
          <ac:picMkLst>
            <pc:docMk/>
            <pc:sldMk cId="188141897" sldId="782"/>
            <ac:picMk id="5" creationId="{7A16E31E-1011-0DAF-B9A2-2A507848D510}"/>
          </ac:picMkLst>
        </pc:picChg>
      </pc:sldChg>
      <pc:sldChg chg="addSp modSp add mod">
        <pc:chgData name="Yoel Kortick" userId="167978f5-7f40-4909-85d5-d4149554ad4e" providerId="ADAL" clId="{194B987A-6951-4003-BBA0-A253F1FC2148}" dt="2023-08-24T10:23:59.105" v="2155" actId="14100"/>
        <pc:sldMkLst>
          <pc:docMk/>
          <pc:sldMk cId="2796684785" sldId="783"/>
        </pc:sldMkLst>
        <pc:spChg chg="add mod">
          <ac:chgData name="Yoel Kortick" userId="167978f5-7f40-4909-85d5-d4149554ad4e" providerId="ADAL" clId="{194B987A-6951-4003-BBA0-A253F1FC2148}" dt="2023-08-24T10:23:59.105" v="2155" actId="14100"/>
          <ac:spMkLst>
            <pc:docMk/>
            <pc:sldMk cId="2796684785" sldId="783"/>
            <ac:spMk id="6" creationId="{BA7E2D66-0B29-EDCE-1754-C760A4CA2410}"/>
          </ac:spMkLst>
        </pc:spChg>
        <pc:spChg chg="add mod">
          <ac:chgData name="Yoel Kortick" userId="167978f5-7f40-4909-85d5-d4149554ad4e" providerId="ADAL" clId="{194B987A-6951-4003-BBA0-A253F1FC2148}" dt="2023-08-24T06:27:54.025" v="1004" actId="1582"/>
          <ac:spMkLst>
            <pc:docMk/>
            <pc:sldMk cId="2796684785" sldId="783"/>
            <ac:spMk id="7" creationId="{4828A7E8-EAF1-B60C-5B09-16D5F8B33E6B}"/>
          </ac:spMkLst>
        </pc:spChg>
        <pc:picChg chg="add mod">
          <ac:chgData name="Yoel Kortick" userId="167978f5-7f40-4909-85d5-d4149554ad4e" providerId="ADAL" clId="{194B987A-6951-4003-BBA0-A253F1FC2148}" dt="2023-08-24T06:27:55.672" v="1005" actId="208"/>
          <ac:picMkLst>
            <pc:docMk/>
            <pc:sldMk cId="2796684785" sldId="783"/>
            <ac:picMk id="5" creationId="{A4FA1217-43A1-F5AD-B676-07B7AF28480D}"/>
          </ac:picMkLst>
        </pc:picChg>
      </pc:sldChg>
      <pc:sldChg chg="addSp modSp add mod">
        <pc:chgData name="Yoel Kortick" userId="167978f5-7f40-4909-85d5-d4149554ad4e" providerId="ADAL" clId="{194B987A-6951-4003-BBA0-A253F1FC2148}" dt="2023-08-24T11:15:16.729" v="2716" actId="14100"/>
        <pc:sldMkLst>
          <pc:docMk/>
          <pc:sldMk cId="1353516745" sldId="784"/>
        </pc:sldMkLst>
        <pc:spChg chg="add mod">
          <ac:chgData name="Yoel Kortick" userId="167978f5-7f40-4909-85d5-d4149554ad4e" providerId="ADAL" clId="{194B987A-6951-4003-BBA0-A253F1FC2148}" dt="2023-08-24T06:29:42.657" v="1046" actId="14100"/>
          <ac:spMkLst>
            <pc:docMk/>
            <pc:sldMk cId="1353516745" sldId="784"/>
            <ac:spMk id="6" creationId="{E0F10093-AEA3-1683-FEBF-110499F5FE7B}"/>
          </ac:spMkLst>
        </pc:spChg>
        <pc:spChg chg="add mod">
          <ac:chgData name="Yoel Kortick" userId="167978f5-7f40-4909-85d5-d4149554ad4e" providerId="ADAL" clId="{194B987A-6951-4003-BBA0-A253F1FC2148}" dt="2023-08-24T06:29:11.561" v="1024" actId="14100"/>
          <ac:spMkLst>
            <pc:docMk/>
            <pc:sldMk cId="1353516745" sldId="784"/>
            <ac:spMk id="7" creationId="{45DC8F5C-9263-15F7-73DC-2A68CDDAA0EE}"/>
          </ac:spMkLst>
        </pc:spChg>
        <pc:spChg chg="add mod">
          <ac:chgData name="Yoel Kortick" userId="167978f5-7f40-4909-85d5-d4149554ad4e" providerId="ADAL" clId="{194B987A-6951-4003-BBA0-A253F1FC2148}" dt="2023-08-24T06:29:32.301" v="1044" actId="1036"/>
          <ac:spMkLst>
            <pc:docMk/>
            <pc:sldMk cId="1353516745" sldId="784"/>
            <ac:spMk id="8" creationId="{2F5C2CF1-4850-4EEE-FB2C-8E2B91C5574D}"/>
          </ac:spMkLst>
        </pc:spChg>
        <pc:spChg chg="add mod">
          <ac:chgData name="Yoel Kortick" userId="167978f5-7f40-4909-85d5-d4149554ad4e" providerId="ADAL" clId="{194B987A-6951-4003-BBA0-A253F1FC2148}" dt="2023-08-24T11:15:12.873" v="2715" actId="14100"/>
          <ac:spMkLst>
            <pc:docMk/>
            <pc:sldMk cId="1353516745" sldId="784"/>
            <ac:spMk id="10" creationId="{471F9771-63B5-F885-017B-A812E1F85B9B}"/>
          </ac:spMkLst>
        </pc:spChg>
        <pc:spChg chg="add mod">
          <ac:chgData name="Yoel Kortick" userId="167978f5-7f40-4909-85d5-d4149554ad4e" providerId="ADAL" clId="{194B987A-6951-4003-BBA0-A253F1FC2148}" dt="2023-08-24T09:33:33.565" v="1055" actId="1038"/>
          <ac:spMkLst>
            <pc:docMk/>
            <pc:sldMk cId="1353516745" sldId="784"/>
            <ac:spMk id="12" creationId="{40933EED-E8E4-33E8-DF0F-4274B06E9427}"/>
          </ac:spMkLst>
        </pc:spChg>
        <pc:picChg chg="add mod">
          <ac:chgData name="Yoel Kortick" userId="167978f5-7f40-4909-85d5-d4149554ad4e" providerId="ADAL" clId="{194B987A-6951-4003-BBA0-A253F1FC2148}" dt="2023-08-24T06:28:25.984" v="1015" actId="208"/>
          <ac:picMkLst>
            <pc:docMk/>
            <pc:sldMk cId="1353516745" sldId="784"/>
            <ac:picMk id="5" creationId="{5C5FD8A0-87B0-ACCE-E9FB-601EB97B9009}"/>
          </ac:picMkLst>
        </pc:picChg>
        <pc:cxnChg chg="add mod">
          <ac:chgData name="Yoel Kortick" userId="167978f5-7f40-4909-85d5-d4149554ad4e" providerId="ADAL" clId="{194B987A-6951-4003-BBA0-A253F1FC2148}" dt="2023-08-24T06:29:26.009" v="1027" actId="14100"/>
          <ac:cxnSpMkLst>
            <pc:docMk/>
            <pc:sldMk cId="1353516745" sldId="784"/>
            <ac:cxnSpMk id="9" creationId="{683A3BAE-F691-C16F-DA1A-3D717563C392}"/>
          </ac:cxnSpMkLst>
        </pc:cxnChg>
        <pc:cxnChg chg="add mod">
          <ac:chgData name="Yoel Kortick" userId="167978f5-7f40-4909-85d5-d4149554ad4e" providerId="ADAL" clId="{194B987A-6951-4003-BBA0-A253F1FC2148}" dt="2023-08-24T09:33:29.873" v="1048" actId="1076"/>
          <ac:cxnSpMkLst>
            <pc:docMk/>
            <pc:sldMk cId="1353516745" sldId="784"/>
            <ac:cxnSpMk id="11" creationId="{AE00F3D0-36D3-DAB7-6D8E-EEC571C80044}"/>
          </ac:cxnSpMkLst>
        </pc:cxnChg>
        <pc:cxnChg chg="add mod">
          <ac:chgData name="Yoel Kortick" userId="167978f5-7f40-4909-85d5-d4149554ad4e" providerId="ADAL" clId="{194B987A-6951-4003-BBA0-A253F1FC2148}" dt="2023-08-24T11:15:16.729" v="2716" actId="14100"/>
          <ac:cxnSpMkLst>
            <pc:docMk/>
            <pc:sldMk cId="1353516745" sldId="784"/>
            <ac:cxnSpMk id="15" creationId="{DFF5164E-F01F-E09F-D717-A97BAB6551A6}"/>
          </ac:cxnSpMkLst>
        </pc:cxnChg>
      </pc:sldChg>
      <pc:sldChg chg="addSp modSp add mod">
        <pc:chgData name="Yoel Kortick" userId="167978f5-7f40-4909-85d5-d4149554ad4e" providerId="ADAL" clId="{194B987A-6951-4003-BBA0-A253F1FC2148}" dt="2023-08-24T10:24:05.358" v="2156" actId="403"/>
        <pc:sldMkLst>
          <pc:docMk/>
          <pc:sldMk cId="1132361261" sldId="785"/>
        </pc:sldMkLst>
        <pc:spChg chg="add mod">
          <ac:chgData name="Yoel Kortick" userId="167978f5-7f40-4909-85d5-d4149554ad4e" providerId="ADAL" clId="{194B987A-6951-4003-BBA0-A253F1FC2148}" dt="2023-08-24T10:24:05.358" v="2156" actId="403"/>
          <ac:spMkLst>
            <pc:docMk/>
            <pc:sldMk cId="1132361261" sldId="785"/>
            <ac:spMk id="6" creationId="{B3917689-9B6E-9F8F-8B76-E119224836EF}"/>
          </ac:spMkLst>
        </pc:spChg>
        <pc:spChg chg="add mod">
          <ac:chgData name="Yoel Kortick" userId="167978f5-7f40-4909-85d5-d4149554ad4e" providerId="ADAL" clId="{194B987A-6951-4003-BBA0-A253F1FC2148}" dt="2023-08-24T09:35:00.200" v="1071" actId="1582"/>
          <ac:spMkLst>
            <pc:docMk/>
            <pc:sldMk cId="1132361261" sldId="785"/>
            <ac:spMk id="7" creationId="{1F6018F1-E98E-A9FD-D6D2-2DDA5F84C52F}"/>
          </ac:spMkLst>
        </pc:spChg>
        <pc:picChg chg="add mod">
          <ac:chgData name="Yoel Kortick" userId="167978f5-7f40-4909-85d5-d4149554ad4e" providerId="ADAL" clId="{194B987A-6951-4003-BBA0-A253F1FC2148}" dt="2023-08-24T09:35:02.183" v="1072" actId="208"/>
          <ac:picMkLst>
            <pc:docMk/>
            <pc:sldMk cId="1132361261" sldId="785"/>
            <ac:picMk id="5" creationId="{93468120-6FCC-7E04-8C51-1915E749C03F}"/>
          </ac:picMkLst>
        </pc:picChg>
      </pc:sldChg>
      <pc:sldChg chg="addSp modSp add mod">
        <pc:chgData name="Yoel Kortick" userId="167978f5-7f40-4909-85d5-d4149554ad4e" providerId="ADAL" clId="{194B987A-6951-4003-BBA0-A253F1FC2148}" dt="2023-08-24T10:24:18.257" v="2173" actId="1036"/>
        <pc:sldMkLst>
          <pc:docMk/>
          <pc:sldMk cId="315641560" sldId="786"/>
        </pc:sldMkLst>
        <pc:spChg chg="add mod">
          <ac:chgData name="Yoel Kortick" userId="167978f5-7f40-4909-85d5-d4149554ad4e" providerId="ADAL" clId="{194B987A-6951-4003-BBA0-A253F1FC2148}" dt="2023-08-24T10:24:13.146" v="2158" actId="403"/>
          <ac:spMkLst>
            <pc:docMk/>
            <pc:sldMk cId="315641560" sldId="786"/>
            <ac:spMk id="6" creationId="{284E275E-14EE-75D2-8028-7E70C259C650}"/>
          </ac:spMkLst>
        </pc:spChg>
        <pc:spChg chg="add mod">
          <ac:chgData name="Yoel Kortick" userId="167978f5-7f40-4909-85d5-d4149554ad4e" providerId="ADAL" clId="{194B987A-6951-4003-BBA0-A253F1FC2148}" dt="2023-08-24T10:24:18.257" v="2173" actId="1036"/>
          <ac:spMkLst>
            <pc:docMk/>
            <pc:sldMk cId="315641560" sldId="786"/>
            <ac:spMk id="7" creationId="{0BC0374C-E88A-BCA5-66C0-24EB5E945E24}"/>
          </ac:spMkLst>
        </pc:spChg>
        <pc:picChg chg="add mod">
          <ac:chgData name="Yoel Kortick" userId="167978f5-7f40-4909-85d5-d4149554ad4e" providerId="ADAL" clId="{194B987A-6951-4003-BBA0-A253F1FC2148}" dt="2023-08-24T10:24:18.257" v="2173" actId="1036"/>
          <ac:picMkLst>
            <pc:docMk/>
            <pc:sldMk cId="315641560" sldId="786"/>
            <ac:picMk id="5" creationId="{F6617F90-1C5A-9D40-6ACE-DCD44E8D8045}"/>
          </ac:picMkLst>
        </pc:picChg>
      </pc:sldChg>
      <pc:sldChg chg="addSp delSp modSp add mod">
        <pc:chgData name="Yoel Kortick" userId="167978f5-7f40-4909-85d5-d4149554ad4e" providerId="ADAL" clId="{194B987A-6951-4003-BBA0-A253F1FC2148}" dt="2023-08-24T09:39:48.771" v="1207" actId="208"/>
        <pc:sldMkLst>
          <pc:docMk/>
          <pc:sldMk cId="2067734435" sldId="787"/>
        </pc:sldMkLst>
        <pc:spChg chg="add mod">
          <ac:chgData name="Yoel Kortick" userId="167978f5-7f40-4909-85d5-d4149554ad4e" providerId="ADAL" clId="{194B987A-6951-4003-BBA0-A253F1FC2148}" dt="2023-08-24T09:39:35.425" v="1206" actId="1582"/>
          <ac:spMkLst>
            <pc:docMk/>
            <pc:sldMk cId="2067734435" sldId="787"/>
            <ac:spMk id="6" creationId="{28DAF9FE-5AF0-2D8D-30A1-3A53F7E1BA3B}"/>
          </ac:spMkLst>
        </pc:spChg>
        <pc:spChg chg="add mod">
          <ac:chgData name="Yoel Kortick" userId="167978f5-7f40-4909-85d5-d4149554ad4e" providerId="ADAL" clId="{194B987A-6951-4003-BBA0-A253F1FC2148}" dt="2023-08-24T09:39:35.425" v="1206" actId="1582"/>
          <ac:spMkLst>
            <pc:docMk/>
            <pc:sldMk cId="2067734435" sldId="787"/>
            <ac:spMk id="7" creationId="{693E5A49-99A4-0D32-C461-0B677EB2B553}"/>
          </ac:spMkLst>
        </pc:spChg>
        <pc:spChg chg="add del mod">
          <ac:chgData name="Yoel Kortick" userId="167978f5-7f40-4909-85d5-d4149554ad4e" providerId="ADAL" clId="{194B987A-6951-4003-BBA0-A253F1FC2148}" dt="2023-08-24T09:39:23.466" v="1205" actId="478"/>
          <ac:spMkLst>
            <pc:docMk/>
            <pc:sldMk cId="2067734435" sldId="787"/>
            <ac:spMk id="8" creationId="{6EDB2F2B-043A-736E-8DF7-21C6C42D05E0}"/>
          </ac:spMkLst>
        </pc:spChg>
        <pc:spChg chg="add mod">
          <ac:chgData name="Yoel Kortick" userId="167978f5-7f40-4909-85d5-d4149554ad4e" providerId="ADAL" clId="{194B987A-6951-4003-BBA0-A253F1FC2148}" dt="2023-08-24T09:39:35.425" v="1206" actId="1582"/>
          <ac:spMkLst>
            <pc:docMk/>
            <pc:sldMk cId="2067734435" sldId="787"/>
            <ac:spMk id="9" creationId="{BB1BD637-6931-1350-D540-5611D15D5A1B}"/>
          </ac:spMkLst>
        </pc:spChg>
        <pc:picChg chg="add mod">
          <ac:chgData name="Yoel Kortick" userId="167978f5-7f40-4909-85d5-d4149554ad4e" providerId="ADAL" clId="{194B987A-6951-4003-BBA0-A253F1FC2148}" dt="2023-08-24T09:39:48.771" v="1207" actId="208"/>
          <ac:picMkLst>
            <pc:docMk/>
            <pc:sldMk cId="2067734435" sldId="787"/>
            <ac:picMk id="5" creationId="{CAFE3BAD-602A-9AD1-0ADF-1F39AF16FF20}"/>
          </ac:picMkLst>
        </pc:picChg>
      </pc:sldChg>
      <pc:sldChg chg="addSp modSp add mod">
        <pc:chgData name="Yoel Kortick" userId="167978f5-7f40-4909-85d5-d4149554ad4e" providerId="ADAL" clId="{194B987A-6951-4003-BBA0-A253F1FC2148}" dt="2023-08-24T10:24:29.137" v="2176" actId="1035"/>
        <pc:sldMkLst>
          <pc:docMk/>
          <pc:sldMk cId="1075138567" sldId="788"/>
        </pc:sldMkLst>
        <pc:spChg chg="add mod">
          <ac:chgData name="Yoel Kortick" userId="167978f5-7f40-4909-85d5-d4149554ad4e" providerId="ADAL" clId="{194B987A-6951-4003-BBA0-A253F1FC2148}" dt="2023-08-24T10:24:29.137" v="2176" actId="1035"/>
          <ac:spMkLst>
            <pc:docMk/>
            <pc:sldMk cId="1075138567" sldId="788"/>
            <ac:spMk id="5" creationId="{6BCB358F-F984-E526-36A8-E48FF417922E}"/>
          </ac:spMkLst>
        </pc:spChg>
        <pc:spChg chg="add mod">
          <ac:chgData name="Yoel Kortick" userId="167978f5-7f40-4909-85d5-d4149554ad4e" providerId="ADAL" clId="{194B987A-6951-4003-BBA0-A253F1FC2148}" dt="2023-08-24T09:40:49.696" v="1248" actId="1035"/>
          <ac:spMkLst>
            <pc:docMk/>
            <pc:sldMk cId="1075138567" sldId="788"/>
            <ac:spMk id="7" creationId="{93BA41B6-81F5-A065-B7C8-07246BC72A7E}"/>
          </ac:spMkLst>
        </pc:spChg>
        <pc:picChg chg="add mod">
          <ac:chgData name="Yoel Kortick" userId="167978f5-7f40-4909-85d5-d4149554ad4e" providerId="ADAL" clId="{194B987A-6951-4003-BBA0-A253F1FC2148}" dt="2023-08-24T09:40:49.696" v="1248" actId="1035"/>
          <ac:picMkLst>
            <pc:docMk/>
            <pc:sldMk cId="1075138567" sldId="788"/>
            <ac:picMk id="6" creationId="{75A03BFA-D8D4-8964-829A-DBA8C7659351}"/>
          </ac:picMkLst>
        </pc:picChg>
        <pc:cxnChg chg="add mod">
          <ac:chgData name="Yoel Kortick" userId="167978f5-7f40-4909-85d5-d4149554ad4e" providerId="ADAL" clId="{194B987A-6951-4003-BBA0-A253F1FC2148}" dt="2023-08-24T09:40:49.696" v="1248" actId="1035"/>
          <ac:cxnSpMkLst>
            <pc:docMk/>
            <pc:sldMk cId="1075138567" sldId="788"/>
            <ac:cxnSpMk id="8" creationId="{43E892AC-4CB2-633C-B3F1-ABCB89A45735}"/>
          </ac:cxnSpMkLst>
        </pc:cxnChg>
      </pc:sldChg>
      <pc:sldChg chg="addSp modSp add mod">
        <pc:chgData name="Yoel Kortick" userId="167978f5-7f40-4909-85d5-d4149554ad4e" providerId="ADAL" clId="{194B987A-6951-4003-BBA0-A253F1FC2148}" dt="2023-08-24T11:16:49.480" v="2724" actId="33524"/>
        <pc:sldMkLst>
          <pc:docMk/>
          <pc:sldMk cId="2175857109" sldId="789"/>
        </pc:sldMkLst>
        <pc:spChg chg="add mod">
          <ac:chgData name="Yoel Kortick" userId="167978f5-7f40-4909-85d5-d4149554ad4e" providerId="ADAL" clId="{194B987A-6951-4003-BBA0-A253F1FC2148}" dt="2023-08-24T11:16:49.480" v="2724" actId="33524"/>
          <ac:spMkLst>
            <pc:docMk/>
            <pc:sldMk cId="2175857109" sldId="789"/>
            <ac:spMk id="5" creationId="{DAC95468-EC4C-CCF6-1720-BD0F1C7F1E8B}"/>
          </ac:spMkLst>
        </pc:spChg>
      </pc:sldChg>
      <pc:sldChg chg="addSp modSp add mod">
        <pc:chgData name="Yoel Kortick" userId="167978f5-7f40-4909-85d5-d4149554ad4e" providerId="ADAL" clId="{194B987A-6951-4003-BBA0-A253F1FC2148}" dt="2023-08-24T10:24:37.261" v="2179" actId="403"/>
        <pc:sldMkLst>
          <pc:docMk/>
          <pc:sldMk cId="26188794" sldId="790"/>
        </pc:sldMkLst>
        <pc:spChg chg="add mod">
          <ac:chgData name="Yoel Kortick" userId="167978f5-7f40-4909-85d5-d4149554ad4e" providerId="ADAL" clId="{194B987A-6951-4003-BBA0-A253F1FC2148}" dt="2023-08-24T10:24:37.261" v="2179" actId="403"/>
          <ac:spMkLst>
            <pc:docMk/>
            <pc:sldMk cId="26188794" sldId="790"/>
            <ac:spMk id="5" creationId="{80502F14-AF38-9A2C-1293-D6A4DC98D9E2}"/>
          </ac:spMkLst>
        </pc:spChg>
        <pc:spChg chg="add mod">
          <ac:chgData name="Yoel Kortick" userId="167978f5-7f40-4909-85d5-d4149554ad4e" providerId="ADAL" clId="{194B987A-6951-4003-BBA0-A253F1FC2148}" dt="2023-08-24T09:42:01.396" v="1274"/>
          <ac:spMkLst>
            <pc:docMk/>
            <pc:sldMk cId="26188794" sldId="790"/>
            <ac:spMk id="7" creationId="{68FF4AAA-702C-C4A3-5464-BD26E983B838}"/>
          </ac:spMkLst>
        </pc:spChg>
        <pc:picChg chg="add mod ord">
          <ac:chgData name="Yoel Kortick" userId="167978f5-7f40-4909-85d5-d4149554ad4e" providerId="ADAL" clId="{194B987A-6951-4003-BBA0-A253F1FC2148}" dt="2023-08-24T09:41:43.297" v="1270" actId="167"/>
          <ac:picMkLst>
            <pc:docMk/>
            <pc:sldMk cId="26188794" sldId="790"/>
            <ac:picMk id="6" creationId="{7E72EC94-5235-83E7-748B-B954D8A9DA73}"/>
          </ac:picMkLst>
        </pc:picChg>
      </pc:sldChg>
      <pc:sldChg chg="addSp delSp modSp add mod">
        <pc:chgData name="Yoel Kortick" userId="167978f5-7f40-4909-85d5-d4149554ad4e" providerId="ADAL" clId="{194B987A-6951-4003-BBA0-A253F1FC2148}" dt="2023-08-24T10:24:40.869" v="2181" actId="27636"/>
        <pc:sldMkLst>
          <pc:docMk/>
          <pc:sldMk cId="1391612096" sldId="791"/>
        </pc:sldMkLst>
        <pc:spChg chg="add mod">
          <ac:chgData name="Yoel Kortick" userId="167978f5-7f40-4909-85d5-d4149554ad4e" providerId="ADAL" clId="{194B987A-6951-4003-BBA0-A253F1FC2148}" dt="2023-08-24T10:24:40.869" v="2181" actId="27636"/>
          <ac:spMkLst>
            <pc:docMk/>
            <pc:sldMk cId="1391612096" sldId="791"/>
            <ac:spMk id="7" creationId="{F15D181B-9A5A-06DF-5356-E34D0895B4F2}"/>
          </ac:spMkLst>
        </pc:spChg>
        <pc:spChg chg="add mod">
          <ac:chgData name="Yoel Kortick" userId="167978f5-7f40-4909-85d5-d4149554ad4e" providerId="ADAL" clId="{194B987A-6951-4003-BBA0-A253F1FC2148}" dt="2023-08-24T09:44:27.396" v="1321" actId="1036"/>
          <ac:spMkLst>
            <pc:docMk/>
            <pc:sldMk cId="1391612096" sldId="791"/>
            <ac:spMk id="9" creationId="{7B15187C-D5DA-E412-0F21-56C9DDF168BE}"/>
          </ac:spMkLst>
        </pc:spChg>
        <pc:spChg chg="add mod">
          <ac:chgData name="Yoel Kortick" userId="167978f5-7f40-4909-85d5-d4149554ad4e" providerId="ADAL" clId="{194B987A-6951-4003-BBA0-A253F1FC2148}" dt="2023-08-24T09:44:27.396" v="1321" actId="1036"/>
          <ac:spMkLst>
            <pc:docMk/>
            <pc:sldMk cId="1391612096" sldId="791"/>
            <ac:spMk id="10" creationId="{544479AC-4D41-3E14-30A5-94E4E970DB1C}"/>
          </ac:spMkLst>
        </pc:spChg>
        <pc:spChg chg="add del mod">
          <ac:chgData name="Yoel Kortick" userId="167978f5-7f40-4909-85d5-d4149554ad4e" providerId="ADAL" clId="{194B987A-6951-4003-BBA0-A253F1FC2148}" dt="2023-08-24T09:43:02.935" v="1295" actId="478"/>
          <ac:spMkLst>
            <pc:docMk/>
            <pc:sldMk cId="1391612096" sldId="791"/>
            <ac:spMk id="11" creationId="{42CF6B74-6D27-092B-BCCF-DFFA79C8AEA2}"/>
          </ac:spMkLst>
        </pc:spChg>
        <pc:spChg chg="add mod">
          <ac:chgData name="Yoel Kortick" userId="167978f5-7f40-4909-85d5-d4149554ad4e" providerId="ADAL" clId="{194B987A-6951-4003-BBA0-A253F1FC2148}" dt="2023-08-24T09:44:27.396" v="1321" actId="1036"/>
          <ac:spMkLst>
            <pc:docMk/>
            <pc:sldMk cId="1391612096" sldId="791"/>
            <ac:spMk id="14" creationId="{8556531C-1C9F-BC15-3757-F26D9D5C2059}"/>
          </ac:spMkLst>
        </pc:spChg>
        <pc:picChg chg="add mod">
          <ac:chgData name="Yoel Kortick" userId="167978f5-7f40-4909-85d5-d4149554ad4e" providerId="ADAL" clId="{194B987A-6951-4003-BBA0-A253F1FC2148}" dt="2023-08-24T09:44:27.396" v="1321" actId="1036"/>
          <ac:picMkLst>
            <pc:docMk/>
            <pc:sldMk cId="1391612096" sldId="791"/>
            <ac:picMk id="5" creationId="{188E0B2D-9832-F1AB-0437-B772DD4BC77F}"/>
          </ac:picMkLst>
        </pc:picChg>
        <pc:picChg chg="add mod">
          <ac:chgData name="Yoel Kortick" userId="167978f5-7f40-4909-85d5-d4149554ad4e" providerId="ADAL" clId="{194B987A-6951-4003-BBA0-A253F1FC2148}" dt="2023-08-24T09:44:27.396" v="1321" actId="1036"/>
          <ac:picMkLst>
            <pc:docMk/>
            <pc:sldMk cId="1391612096" sldId="791"/>
            <ac:picMk id="6" creationId="{216F989C-FCA2-9C0C-3EDC-DCBB3495BC43}"/>
          </ac:picMkLst>
        </pc:picChg>
        <pc:cxnChg chg="add mod">
          <ac:chgData name="Yoel Kortick" userId="167978f5-7f40-4909-85d5-d4149554ad4e" providerId="ADAL" clId="{194B987A-6951-4003-BBA0-A253F1FC2148}" dt="2023-08-24T09:44:27.396" v="1321" actId="1036"/>
          <ac:cxnSpMkLst>
            <pc:docMk/>
            <pc:sldMk cId="1391612096" sldId="791"/>
            <ac:cxnSpMk id="8" creationId="{C3FAA23F-10FF-FF1A-5D08-40B748FA855C}"/>
          </ac:cxnSpMkLst>
        </pc:cxnChg>
        <pc:cxnChg chg="add mod">
          <ac:chgData name="Yoel Kortick" userId="167978f5-7f40-4909-85d5-d4149554ad4e" providerId="ADAL" clId="{194B987A-6951-4003-BBA0-A253F1FC2148}" dt="2023-08-24T09:44:27.396" v="1321" actId="1036"/>
          <ac:cxnSpMkLst>
            <pc:docMk/>
            <pc:sldMk cId="1391612096" sldId="791"/>
            <ac:cxnSpMk id="12" creationId="{E791895D-DDE2-16C2-6695-134AD8FF4CEA}"/>
          </ac:cxnSpMkLst>
        </pc:cxnChg>
      </pc:sldChg>
      <pc:sldChg chg="addSp modSp add mod">
        <pc:chgData name="Yoel Kortick" userId="167978f5-7f40-4909-85d5-d4149554ad4e" providerId="ADAL" clId="{194B987A-6951-4003-BBA0-A253F1FC2148}" dt="2023-08-24T10:24:49.457" v="2187" actId="27636"/>
        <pc:sldMkLst>
          <pc:docMk/>
          <pc:sldMk cId="2948098578" sldId="792"/>
        </pc:sldMkLst>
        <pc:spChg chg="add mod">
          <ac:chgData name="Yoel Kortick" userId="167978f5-7f40-4909-85d5-d4149554ad4e" providerId="ADAL" clId="{194B987A-6951-4003-BBA0-A253F1FC2148}" dt="2023-08-24T10:24:49.457" v="2187" actId="27636"/>
          <ac:spMkLst>
            <pc:docMk/>
            <pc:sldMk cId="2948098578" sldId="792"/>
            <ac:spMk id="6" creationId="{057FF154-4E23-99A5-67B5-D1D7636B236F}"/>
          </ac:spMkLst>
        </pc:spChg>
        <pc:spChg chg="add mod">
          <ac:chgData name="Yoel Kortick" userId="167978f5-7f40-4909-85d5-d4149554ad4e" providerId="ADAL" clId="{194B987A-6951-4003-BBA0-A253F1FC2148}" dt="2023-08-24T09:44:57.163" v="1330" actId="1582"/>
          <ac:spMkLst>
            <pc:docMk/>
            <pc:sldMk cId="2948098578" sldId="792"/>
            <ac:spMk id="7" creationId="{7A5392E6-D01A-2741-2DD5-AAEB6956B095}"/>
          </ac:spMkLst>
        </pc:spChg>
        <pc:spChg chg="add mod">
          <ac:chgData name="Yoel Kortick" userId="167978f5-7f40-4909-85d5-d4149554ad4e" providerId="ADAL" clId="{194B987A-6951-4003-BBA0-A253F1FC2148}" dt="2023-08-24T09:44:57.163" v="1330" actId="1582"/>
          <ac:spMkLst>
            <pc:docMk/>
            <pc:sldMk cId="2948098578" sldId="792"/>
            <ac:spMk id="9" creationId="{64A17621-1030-4C4F-B864-C97F59D8699E}"/>
          </ac:spMkLst>
        </pc:spChg>
        <pc:picChg chg="add mod">
          <ac:chgData name="Yoel Kortick" userId="167978f5-7f40-4909-85d5-d4149554ad4e" providerId="ADAL" clId="{194B987A-6951-4003-BBA0-A253F1FC2148}" dt="2023-08-24T09:44:59.093" v="1331" actId="208"/>
          <ac:picMkLst>
            <pc:docMk/>
            <pc:sldMk cId="2948098578" sldId="792"/>
            <ac:picMk id="5" creationId="{8714A8B6-E5A3-5A99-0A96-69BA9B7827EC}"/>
          </ac:picMkLst>
        </pc:picChg>
        <pc:picChg chg="add mod">
          <ac:chgData name="Yoel Kortick" userId="167978f5-7f40-4909-85d5-d4149554ad4e" providerId="ADAL" clId="{194B987A-6951-4003-BBA0-A253F1FC2148}" dt="2023-08-24T09:45:09.691" v="1339" actId="1076"/>
          <ac:picMkLst>
            <pc:docMk/>
            <pc:sldMk cId="2948098578" sldId="792"/>
            <ac:picMk id="8" creationId="{A8223504-C6E8-0DC0-5131-ED94E81B5866}"/>
          </ac:picMkLst>
        </pc:picChg>
      </pc:sldChg>
      <pc:sldChg chg="addSp modSp add mod">
        <pc:chgData name="Yoel Kortick" userId="167978f5-7f40-4909-85d5-d4149554ad4e" providerId="ADAL" clId="{194B987A-6951-4003-BBA0-A253F1FC2148}" dt="2023-08-24T10:24:54.858" v="2188" actId="403"/>
        <pc:sldMkLst>
          <pc:docMk/>
          <pc:sldMk cId="720201511" sldId="793"/>
        </pc:sldMkLst>
        <pc:spChg chg="add mod">
          <ac:chgData name="Yoel Kortick" userId="167978f5-7f40-4909-85d5-d4149554ad4e" providerId="ADAL" clId="{194B987A-6951-4003-BBA0-A253F1FC2148}" dt="2023-08-24T10:24:54.858" v="2188" actId="403"/>
          <ac:spMkLst>
            <pc:docMk/>
            <pc:sldMk cId="720201511" sldId="793"/>
            <ac:spMk id="6" creationId="{A3E59C86-1A75-D225-9D7E-692A3A68A8D0}"/>
          </ac:spMkLst>
        </pc:spChg>
        <pc:spChg chg="add mod">
          <ac:chgData name="Yoel Kortick" userId="167978f5-7f40-4909-85d5-d4149554ad4e" providerId="ADAL" clId="{194B987A-6951-4003-BBA0-A253F1FC2148}" dt="2023-08-24T09:46:02.283" v="1354" actId="1582"/>
          <ac:spMkLst>
            <pc:docMk/>
            <pc:sldMk cId="720201511" sldId="793"/>
            <ac:spMk id="7" creationId="{DED74AD5-6F6F-CFFA-9A71-8D12B1394CB6}"/>
          </ac:spMkLst>
        </pc:spChg>
        <pc:picChg chg="add mod">
          <ac:chgData name="Yoel Kortick" userId="167978f5-7f40-4909-85d5-d4149554ad4e" providerId="ADAL" clId="{194B987A-6951-4003-BBA0-A253F1FC2148}" dt="2023-08-24T09:45:45.319" v="1345" actId="208"/>
          <ac:picMkLst>
            <pc:docMk/>
            <pc:sldMk cId="720201511" sldId="793"/>
            <ac:picMk id="5" creationId="{C0F5448A-4D41-CFEC-F033-39E7C76547B0}"/>
          </ac:picMkLst>
        </pc:picChg>
      </pc:sldChg>
      <pc:sldChg chg="addSp modSp add mod">
        <pc:chgData name="Yoel Kortick" userId="167978f5-7f40-4909-85d5-d4149554ad4e" providerId="ADAL" clId="{194B987A-6951-4003-BBA0-A253F1FC2148}" dt="2023-08-24T10:24:57.947" v="2189" actId="403"/>
        <pc:sldMkLst>
          <pc:docMk/>
          <pc:sldMk cId="1359009074" sldId="794"/>
        </pc:sldMkLst>
        <pc:spChg chg="add mod">
          <ac:chgData name="Yoel Kortick" userId="167978f5-7f40-4909-85d5-d4149554ad4e" providerId="ADAL" clId="{194B987A-6951-4003-BBA0-A253F1FC2148}" dt="2023-08-24T09:46:46.870" v="1357" actId="1582"/>
          <ac:spMkLst>
            <pc:docMk/>
            <pc:sldMk cId="1359009074" sldId="794"/>
            <ac:spMk id="7" creationId="{C3B54B24-15C3-6865-4482-822AC1E626E5}"/>
          </ac:spMkLst>
        </pc:spChg>
        <pc:spChg chg="add mod">
          <ac:chgData name="Yoel Kortick" userId="167978f5-7f40-4909-85d5-d4149554ad4e" providerId="ADAL" clId="{194B987A-6951-4003-BBA0-A253F1FC2148}" dt="2023-08-24T09:46:46.870" v="1357" actId="1582"/>
          <ac:spMkLst>
            <pc:docMk/>
            <pc:sldMk cId="1359009074" sldId="794"/>
            <ac:spMk id="8" creationId="{85C4C148-7190-3C81-C15C-17E2182ED9E4}"/>
          </ac:spMkLst>
        </pc:spChg>
        <pc:spChg chg="add mod">
          <ac:chgData name="Yoel Kortick" userId="167978f5-7f40-4909-85d5-d4149554ad4e" providerId="ADAL" clId="{194B987A-6951-4003-BBA0-A253F1FC2148}" dt="2023-08-24T09:46:33.987" v="1356" actId="1076"/>
          <ac:spMkLst>
            <pc:docMk/>
            <pc:sldMk cId="1359009074" sldId="794"/>
            <ac:spMk id="9" creationId="{5A939946-C186-790E-AC9A-DA4207F454F1}"/>
          </ac:spMkLst>
        </pc:spChg>
        <pc:spChg chg="add mod">
          <ac:chgData name="Yoel Kortick" userId="167978f5-7f40-4909-85d5-d4149554ad4e" providerId="ADAL" clId="{194B987A-6951-4003-BBA0-A253F1FC2148}" dt="2023-08-24T10:24:57.947" v="2189" actId="403"/>
          <ac:spMkLst>
            <pc:docMk/>
            <pc:sldMk cId="1359009074" sldId="794"/>
            <ac:spMk id="10" creationId="{1A3D7A74-A708-21B8-3654-6CE1D142EFBC}"/>
          </ac:spMkLst>
        </pc:spChg>
        <pc:picChg chg="add mod">
          <ac:chgData name="Yoel Kortick" userId="167978f5-7f40-4909-85d5-d4149554ad4e" providerId="ADAL" clId="{194B987A-6951-4003-BBA0-A253F1FC2148}" dt="2023-08-24T09:47:07.356" v="1378" actId="208"/>
          <ac:picMkLst>
            <pc:docMk/>
            <pc:sldMk cId="1359009074" sldId="794"/>
            <ac:picMk id="5" creationId="{BCBD894B-3D79-0ED2-CF39-22959A637D4F}"/>
          </ac:picMkLst>
        </pc:picChg>
        <pc:picChg chg="add mod">
          <ac:chgData name="Yoel Kortick" userId="167978f5-7f40-4909-85d5-d4149554ad4e" providerId="ADAL" clId="{194B987A-6951-4003-BBA0-A253F1FC2148}" dt="2023-08-24T09:47:07.356" v="1378" actId="208"/>
          <ac:picMkLst>
            <pc:docMk/>
            <pc:sldMk cId="1359009074" sldId="794"/>
            <ac:picMk id="6" creationId="{805A2206-9C24-C40B-BADB-404A3EEB69D7}"/>
          </ac:picMkLst>
        </pc:picChg>
      </pc:sldChg>
      <pc:sldChg chg="addSp modSp add mod">
        <pc:chgData name="Yoel Kortick" userId="167978f5-7f40-4909-85d5-d4149554ad4e" providerId="ADAL" clId="{194B987A-6951-4003-BBA0-A253F1FC2148}" dt="2023-08-24T10:25:02.657" v="2190" actId="403"/>
        <pc:sldMkLst>
          <pc:docMk/>
          <pc:sldMk cId="1265276770" sldId="795"/>
        </pc:sldMkLst>
        <pc:spChg chg="add mod">
          <ac:chgData name="Yoel Kortick" userId="167978f5-7f40-4909-85d5-d4149554ad4e" providerId="ADAL" clId="{194B987A-6951-4003-BBA0-A253F1FC2148}" dt="2023-08-24T10:25:02.657" v="2190" actId="403"/>
          <ac:spMkLst>
            <pc:docMk/>
            <pc:sldMk cId="1265276770" sldId="795"/>
            <ac:spMk id="5" creationId="{5D55E765-128B-7295-5D28-6CF5455B3CD0}"/>
          </ac:spMkLst>
        </pc:spChg>
        <pc:spChg chg="add mod">
          <ac:chgData name="Yoel Kortick" userId="167978f5-7f40-4909-85d5-d4149554ad4e" providerId="ADAL" clId="{194B987A-6951-4003-BBA0-A253F1FC2148}" dt="2023-08-24T09:48:32.007" v="1441" actId="1076"/>
          <ac:spMkLst>
            <pc:docMk/>
            <pc:sldMk cId="1265276770" sldId="795"/>
            <ac:spMk id="7" creationId="{DF3905E0-B4C2-4F6E-119E-94FB5215379D}"/>
          </ac:spMkLst>
        </pc:spChg>
        <pc:spChg chg="add mod">
          <ac:chgData name="Yoel Kortick" userId="167978f5-7f40-4909-85d5-d4149554ad4e" providerId="ADAL" clId="{194B987A-6951-4003-BBA0-A253F1FC2148}" dt="2023-08-24T09:48:29.395" v="1440" actId="14100"/>
          <ac:spMkLst>
            <pc:docMk/>
            <pc:sldMk cId="1265276770" sldId="795"/>
            <ac:spMk id="8" creationId="{EEFBD144-DE98-F4FA-F1FC-2F38A3BE9984}"/>
          </ac:spMkLst>
        </pc:spChg>
        <pc:spChg chg="add mod">
          <ac:chgData name="Yoel Kortick" userId="167978f5-7f40-4909-85d5-d4149554ad4e" providerId="ADAL" clId="{194B987A-6951-4003-BBA0-A253F1FC2148}" dt="2023-08-24T09:48:35.134" v="1442" actId="1076"/>
          <ac:spMkLst>
            <pc:docMk/>
            <pc:sldMk cId="1265276770" sldId="795"/>
            <ac:spMk id="9" creationId="{E4EB30A7-7AD8-EA66-78D5-4018693C994D}"/>
          </ac:spMkLst>
        </pc:spChg>
        <pc:picChg chg="add mod">
          <ac:chgData name="Yoel Kortick" userId="167978f5-7f40-4909-85d5-d4149554ad4e" providerId="ADAL" clId="{194B987A-6951-4003-BBA0-A253F1FC2148}" dt="2023-08-24T09:48:23.781" v="1437" actId="14100"/>
          <ac:picMkLst>
            <pc:docMk/>
            <pc:sldMk cId="1265276770" sldId="795"/>
            <ac:picMk id="6" creationId="{2055269F-7DD5-108C-CBAB-DD3539F9E1C1}"/>
          </ac:picMkLst>
        </pc:picChg>
      </pc:sldChg>
      <pc:sldChg chg="addSp delSp modSp add mod">
        <pc:chgData name="Yoel Kortick" userId="167978f5-7f40-4909-85d5-d4149554ad4e" providerId="ADAL" clId="{194B987A-6951-4003-BBA0-A253F1FC2148}" dt="2023-08-24T10:25:13.387" v="2196" actId="1036"/>
        <pc:sldMkLst>
          <pc:docMk/>
          <pc:sldMk cId="2137922256" sldId="796"/>
        </pc:sldMkLst>
        <pc:spChg chg="add mod">
          <ac:chgData name="Yoel Kortick" userId="167978f5-7f40-4909-85d5-d4149554ad4e" providerId="ADAL" clId="{194B987A-6951-4003-BBA0-A253F1FC2148}" dt="2023-08-24T10:25:06.439" v="2191" actId="403"/>
          <ac:spMkLst>
            <pc:docMk/>
            <pc:sldMk cId="2137922256" sldId="796"/>
            <ac:spMk id="7" creationId="{8109085C-B9AE-C088-6160-DC8478C30CF1}"/>
          </ac:spMkLst>
        </pc:spChg>
        <pc:spChg chg="add mod">
          <ac:chgData name="Yoel Kortick" userId="167978f5-7f40-4909-85d5-d4149554ad4e" providerId="ADAL" clId="{194B987A-6951-4003-BBA0-A253F1FC2148}" dt="2023-08-24T10:25:13.387" v="2196" actId="1036"/>
          <ac:spMkLst>
            <pc:docMk/>
            <pc:sldMk cId="2137922256" sldId="796"/>
            <ac:spMk id="8" creationId="{F7F70A63-C485-9EF3-FB55-F9AED581F244}"/>
          </ac:spMkLst>
        </pc:spChg>
        <pc:spChg chg="add mod">
          <ac:chgData name="Yoel Kortick" userId="167978f5-7f40-4909-85d5-d4149554ad4e" providerId="ADAL" clId="{194B987A-6951-4003-BBA0-A253F1FC2148}" dt="2023-08-24T09:51:31.415" v="1448" actId="1582"/>
          <ac:spMkLst>
            <pc:docMk/>
            <pc:sldMk cId="2137922256" sldId="796"/>
            <ac:spMk id="9" creationId="{C7934D4D-9D4A-BB29-51E2-02561B0A0893}"/>
          </ac:spMkLst>
        </pc:spChg>
        <pc:spChg chg="add mod">
          <ac:chgData name="Yoel Kortick" userId="167978f5-7f40-4909-85d5-d4149554ad4e" providerId="ADAL" clId="{194B987A-6951-4003-BBA0-A253F1FC2148}" dt="2023-08-24T09:54:42.750" v="1456" actId="1076"/>
          <ac:spMkLst>
            <pc:docMk/>
            <pc:sldMk cId="2137922256" sldId="796"/>
            <ac:spMk id="10" creationId="{A2496CA8-C697-9BBB-BCE3-68F8CEC4465D}"/>
          </ac:spMkLst>
        </pc:spChg>
        <pc:picChg chg="add mod">
          <ac:chgData name="Yoel Kortick" userId="167978f5-7f40-4909-85d5-d4149554ad4e" providerId="ADAL" clId="{194B987A-6951-4003-BBA0-A253F1FC2148}" dt="2023-08-24T09:51:57.905" v="1453" actId="208"/>
          <ac:picMkLst>
            <pc:docMk/>
            <pc:sldMk cId="2137922256" sldId="796"/>
            <ac:picMk id="5" creationId="{C0E554BE-0649-F5EA-71DE-91EAFDAED787}"/>
          </ac:picMkLst>
        </pc:picChg>
        <pc:picChg chg="add mod">
          <ac:chgData name="Yoel Kortick" userId="167978f5-7f40-4909-85d5-d4149554ad4e" providerId="ADAL" clId="{194B987A-6951-4003-BBA0-A253F1FC2148}" dt="2023-08-24T10:25:13.387" v="2196" actId="1036"/>
          <ac:picMkLst>
            <pc:docMk/>
            <pc:sldMk cId="2137922256" sldId="796"/>
            <ac:picMk id="6" creationId="{CC3FD130-6E1A-4CC2-8049-87D0775D821C}"/>
          </ac:picMkLst>
        </pc:picChg>
        <pc:picChg chg="add del mod">
          <ac:chgData name="Yoel Kortick" userId="167978f5-7f40-4909-85d5-d4149554ad4e" providerId="ADAL" clId="{194B987A-6951-4003-BBA0-A253F1FC2148}" dt="2023-08-24T09:54:49.680" v="1458" actId="478"/>
          <ac:picMkLst>
            <pc:docMk/>
            <pc:sldMk cId="2137922256" sldId="796"/>
            <ac:picMk id="11" creationId="{BC7B03CF-BD5E-A805-6FB3-4A29EDB7ED17}"/>
          </ac:picMkLst>
        </pc:picChg>
      </pc:sldChg>
      <pc:sldChg chg="addSp modSp add mod">
        <pc:chgData name="Yoel Kortick" userId="167978f5-7f40-4909-85d5-d4149554ad4e" providerId="ADAL" clId="{194B987A-6951-4003-BBA0-A253F1FC2148}" dt="2023-08-24T10:25:20.245" v="2197" actId="403"/>
        <pc:sldMkLst>
          <pc:docMk/>
          <pc:sldMk cId="2411990640" sldId="797"/>
        </pc:sldMkLst>
        <pc:spChg chg="add mod">
          <ac:chgData name="Yoel Kortick" userId="167978f5-7f40-4909-85d5-d4149554ad4e" providerId="ADAL" clId="{194B987A-6951-4003-BBA0-A253F1FC2148}" dt="2023-08-24T10:25:20.245" v="2197" actId="403"/>
          <ac:spMkLst>
            <pc:docMk/>
            <pc:sldMk cId="2411990640" sldId="797"/>
            <ac:spMk id="6" creationId="{627EAF81-8646-CEA7-F8DA-D7257015570B}"/>
          </ac:spMkLst>
        </pc:spChg>
        <pc:spChg chg="add mod">
          <ac:chgData name="Yoel Kortick" userId="167978f5-7f40-4909-85d5-d4149554ad4e" providerId="ADAL" clId="{194B987A-6951-4003-BBA0-A253F1FC2148}" dt="2023-08-24T09:56:39.403" v="1522" actId="1035"/>
          <ac:spMkLst>
            <pc:docMk/>
            <pc:sldMk cId="2411990640" sldId="797"/>
            <ac:spMk id="7" creationId="{6A47C51D-69D8-1C11-E288-78D81F14C6DC}"/>
          </ac:spMkLst>
        </pc:spChg>
        <pc:spChg chg="add mod">
          <ac:chgData name="Yoel Kortick" userId="167978f5-7f40-4909-85d5-d4149554ad4e" providerId="ADAL" clId="{194B987A-6951-4003-BBA0-A253F1FC2148}" dt="2023-08-24T09:56:44.230" v="1528" actId="1035"/>
          <ac:spMkLst>
            <pc:docMk/>
            <pc:sldMk cId="2411990640" sldId="797"/>
            <ac:spMk id="8" creationId="{38DF83D4-8AC8-DC0D-42DB-3BAABA8E0E3C}"/>
          </ac:spMkLst>
        </pc:spChg>
        <pc:spChg chg="add mod">
          <ac:chgData name="Yoel Kortick" userId="167978f5-7f40-4909-85d5-d4149554ad4e" providerId="ADAL" clId="{194B987A-6951-4003-BBA0-A253F1FC2148}" dt="2023-08-24T09:55:47.123" v="1488" actId="1076"/>
          <ac:spMkLst>
            <pc:docMk/>
            <pc:sldMk cId="2411990640" sldId="797"/>
            <ac:spMk id="9" creationId="{AF9A37E2-3CC5-04BA-7D8C-45EEAA522978}"/>
          </ac:spMkLst>
        </pc:spChg>
        <pc:picChg chg="add mod">
          <ac:chgData name="Yoel Kortick" userId="167978f5-7f40-4909-85d5-d4149554ad4e" providerId="ADAL" clId="{194B987A-6951-4003-BBA0-A253F1FC2148}" dt="2023-08-24T09:55:50.487" v="1490" actId="208"/>
          <ac:picMkLst>
            <pc:docMk/>
            <pc:sldMk cId="2411990640" sldId="797"/>
            <ac:picMk id="5" creationId="{9D66B6D5-6FC8-8F50-E739-6619C7210356}"/>
          </ac:picMkLst>
        </pc:picChg>
      </pc:sldChg>
      <pc:sldChg chg="addSp modSp add mod">
        <pc:chgData name="Yoel Kortick" userId="167978f5-7f40-4909-85d5-d4149554ad4e" providerId="ADAL" clId="{194B987A-6951-4003-BBA0-A253F1FC2148}" dt="2023-08-24T10:25:23.598" v="2198" actId="403"/>
        <pc:sldMkLst>
          <pc:docMk/>
          <pc:sldMk cId="3156396097" sldId="798"/>
        </pc:sldMkLst>
        <pc:spChg chg="add mod">
          <ac:chgData name="Yoel Kortick" userId="167978f5-7f40-4909-85d5-d4149554ad4e" providerId="ADAL" clId="{194B987A-6951-4003-BBA0-A253F1FC2148}" dt="2023-08-24T10:25:23.598" v="2198" actId="403"/>
          <ac:spMkLst>
            <pc:docMk/>
            <pc:sldMk cId="3156396097" sldId="798"/>
            <ac:spMk id="6" creationId="{FC1D6449-9721-8072-6214-0700ACD6834B}"/>
          </ac:spMkLst>
        </pc:spChg>
        <pc:spChg chg="add mod">
          <ac:chgData name="Yoel Kortick" userId="167978f5-7f40-4909-85d5-d4149554ad4e" providerId="ADAL" clId="{194B987A-6951-4003-BBA0-A253F1FC2148}" dt="2023-08-24T09:57:18.027" v="1534" actId="1582"/>
          <ac:spMkLst>
            <pc:docMk/>
            <pc:sldMk cId="3156396097" sldId="798"/>
            <ac:spMk id="7" creationId="{782DC70D-3923-7643-50C2-B80441039209}"/>
          </ac:spMkLst>
        </pc:spChg>
        <pc:picChg chg="add mod">
          <ac:chgData name="Yoel Kortick" userId="167978f5-7f40-4909-85d5-d4149554ad4e" providerId="ADAL" clId="{194B987A-6951-4003-BBA0-A253F1FC2148}" dt="2023-08-24T09:57:32.896" v="1543" actId="208"/>
          <ac:picMkLst>
            <pc:docMk/>
            <pc:sldMk cId="3156396097" sldId="798"/>
            <ac:picMk id="5" creationId="{C526BD86-2C75-7B49-7123-0DA42FD13E2D}"/>
          </ac:picMkLst>
        </pc:picChg>
      </pc:sldChg>
      <pc:sldChg chg="addSp modSp add mod">
        <pc:chgData name="Yoel Kortick" userId="167978f5-7f40-4909-85d5-d4149554ad4e" providerId="ADAL" clId="{194B987A-6951-4003-BBA0-A253F1FC2148}" dt="2023-08-24T10:25:27.242" v="2199" actId="403"/>
        <pc:sldMkLst>
          <pc:docMk/>
          <pc:sldMk cId="3012727250" sldId="799"/>
        </pc:sldMkLst>
        <pc:spChg chg="add mod">
          <ac:chgData name="Yoel Kortick" userId="167978f5-7f40-4909-85d5-d4149554ad4e" providerId="ADAL" clId="{194B987A-6951-4003-BBA0-A253F1FC2148}" dt="2023-08-24T10:25:27.242" v="2199" actId="403"/>
          <ac:spMkLst>
            <pc:docMk/>
            <pc:sldMk cId="3012727250" sldId="799"/>
            <ac:spMk id="5" creationId="{F5D31AAF-6A4F-2837-8191-3DB50389C08A}"/>
          </ac:spMkLst>
        </pc:spChg>
        <pc:picChg chg="add mod">
          <ac:chgData name="Yoel Kortick" userId="167978f5-7f40-4909-85d5-d4149554ad4e" providerId="ADAL" clId="{194B987A-6951-4003-BBA0-A253F1FC2148}" dt="2023-08-24T09:57:57.253" v="1547" actId="208"/>
          <ac:picMkLst>
            <pc:docMk/>
            <pc:sldMk cId="3012727250" sldId="799"/>
            <ac:picMk id="6" creationId="{CDB7B530-873C-B972-A173-44A350A78000}"/>
          </ac:picMkLst>
        </pc:picChg>
      </pc:sldChg>
      <pc:sldChg chg="addSp modSp add mod">
        <pc:chgData name="Yoel Kortick" userId="167978f5-7f40-4909-85d5-d4149554ad4e" providerId="ADAL" clId="{194B987A-6951-4003-BBA0-A253F1FC2148}" dt="2023-08-24T10:25:30.677" v="2200" actId="403"/>
        <pc:sldMkLst>
          <pc:docMk/>
          <pc:sldMk cId="111321632" sldId="800"/>
        </pc:sldMkLst>
        <pc:spChg chg="add mod">
          <ac:chgData name="Yoel Kortick" userId="167978f5-7f40-4909-85d5-d4149554ad4e" providerId="ADAL" clId="{194B987A-6951-4003-BBA0-A253F1FC2148}" dt="2023-08-24T10:25:30.677" v="2200" actId="403"/>
          <ac:spMkLst>
            <pc:docMk/>
            <pc:sldMk cId="111321632" sldId="800"/>
            <ac:spMk id="6" creationId="{32368E0D-0BC1-4C3A-B24A-07C8E6B487D8}"/>
          </ac:spMkLst>
        </pc:spChg>
        <pc:spChg chg="add mod">
          <ac:chgData name="Yoel Kortick" userId="167978f5-7f40-4909-85d5-d4149554ad4e" providerId="ADAL" clId="{194B987A-6951-4003-BBA0-A253F1FC2148}" dt="2023-08-24T09:59:07.272" v="1562" actId="1582"/>
          <ac:spMkLst>
            <pc:docMk/>
            <pc:sldMk cId="111321632" sldId="800"/>
            <ac:spMk id="7" creationId="{458DB188-5B36-C28C-77FC-FE4C95C833B6}"/>
          </ac:spMkLst>
        </pc:spChg>
        <pc:spChg chg="add mod">
          <ac:chgData name="Yoel Kortick" userId="167978f5-7f40-4909-85d5-d4149554ad4e" providerId="ADAL" clId="{194B987A-6951-4003-BBA0-A253F1FC2148}" dt="2023-08-24T09:59:07.272" v="1562" actId="1582"/>
          <ac:spMkLst>
            <pc:docMk/>
            <pc:sldMk cId="111321632" sldId="800"/>
            <ac:spMk id="8" creationId="{B6D5C19B-D1A6-03E5-562C-E8C2AC67305A}"/>
          </ac:spMkLst>
        </pc:spChg>
        <pc:picChg chg="add mod">
          <ac:chgData name="Yoel Kortick" userId="167978f5-7f40-4909-85d5-d4149554ad4e" providerId="ADAL" clId="{194B987A-6951-4003-BBA0-A253F1FC2148}" dt="2023-08-24T09:59:09.191" v="1563" actId="208"/>
          <ac:picMkLst>
            <pc:docMk/>
            <pc:sldMk cId="111321632" sldId="800"/>
            <ac:picMk id="5" creationId="{233DD5EA-8CA6-0E6A-561D-68581DAD469A}"/>
          </ac:picMkLst>
        </pc:picChg>
      </pc:sldChg>
      <pc:sldChg chg="addSp modSp add mod">
        <pc:chgData name="Yoel Kortick" userId="167978f5-7f40-4909-85d5-d4149554ad4e" providerId="ADAL" clId="{194B987A-6951-4003-BBA0-A253F1FC2148}" dt="2023-08-24T10:25:34.322" v="2201" actId="403"/>
        <pc:sldMkLst>
          <pc:docMk/>
          <pc:sldMk cId="685535404" sldId="801"/>
        </pc:sldMkLst>
        <pc:spChg chg="add mod">
          <ac:chgData name="Yoel Kortick" userId="167978f5-7f40-4909-85d5-d4149554ad4e" providerId="ADAL" clId="{194B987A-6951-4003-BBA0-A253F1FC2148}" dt="2023-08-24T10:25:34.322" v="2201" actId="403"/>
          <ac:spMkLst>
            <pc:docMk/>
            <pc:sldMk cId="685535404" sldId="801"/>
            <ac:spMk id="6" creationId="{6CDA0DE6-F589-F306-7340-5CA6BF012589}"/>
          </ac:spMkLst>
        </pc:spChg>
        <pc:spChg chg="add mod">
          <ac:chgData name="Yoel Kortick" userId="167978f5-7f40-4909-85d5-d4149554ad4e" providerId="ADAL" clId="{194B987A-6951-4003-BBA0-A253F1FC2148}" dt="2023-08-24T10:00:55.428" v="1621" actId="1038"/>
          <ac:spMkLst>
            <pc:docMk/>
            <pc:sldMk cId="685535404" sldId="801"/>
            <ac:spMk id="7" creationId="{7ACE4DC7-C9B0-E2E6-DC83-4428FA08E807}"/>
          </ac:spMkLst>
        </pc:spChg>
        <pc:spChg chg="add mod">
          <ac:chgData name="Yoel Kortick" userId="167978f5-7f40-4909-85d5-d4149554ad4e" providerId="ADAL" clId="{194B987A-6951-4003-BBA0-A253F1FC2148}" dt="2023-08-24T10:00:55.428" v="1621" actId="1038"/>
          <ac:spMkLst>
            <pc:docMk/>
            <pc:sldMk cId="685535404" sldId="801"/>
            <ac:spMk id="8" creationId="{E92F4DCF-BFD8-1412-6A39-61C911458E9B}"/>
          </ac:spMkLst>
        </pc:spChg>
        <pc:spChg chg="add mod">
          <ac:chgData name="Yoel Kortick" userId="167978f5-7f40-4909-85d5-d4149554ad4e" providerId="ADAL" clId="{194B987A-6951-4003-BBA0-A253F1FC2148}" dt="2023-08-24T10:00:55.428" v="1621" actId="1038"/>
          <ac:spMkLst>
            <pc:docMk/>
            <pc:sldMk cId="685535404" sldId="801"/>
            <ac:spMk id="9" creationId="{1FBD81DD-F40F-B8A3-B2E8-CC4710DA12FD}"/>
          </ac:spMkLst>
        </pc:spChg>
        <pc:spChg chg="add mod">
          <ac:chgData name="Yoel Kortick" userId="167978f5-7f40-4909-85d5-d4149554ad4e" providerId="ADAL" clId="{194B987A-6951-4003-BBA0-A253F1FC2148}" dt="2023-08-24T10:01:00.461" v="1622" actId="208"/>
          <ac:spMkLst>
            <pc:docMk/>
            <pc:sldMk cId="685535404" sldId="801"/>
            <ac:spMk id="10" creationId="{2D57407C-2E32-DCB5-0DE9-5FF8DE1653CD}"/>
          </ac:spMkLst>
        </pc:spChg>
        <pc:picChg chg="add mod">
          <ac:chgData name="Yoel Kortick" userId="167978f5-7f40-4909-85d5-d4149554ad4e" providerId="ADAL" clId="{194B987A-6951-4003-BBA0-A253F1FC2148}" dt="2023-08-24T10:00:44.196" v="1611" actId="1038"/>
          <ac:picMkLst>
            <pc:docMk/>
            <pc:sldMk cId="685535404" sldId="801"/>
            <ac:picMk id="5" creationId="{234B1370-2042-9717-9198-66D7C492D810}"/>
          </ac:picMkLst>
        </pc:picChg>
        <pc:cxnChg chg="add mod">
          <ac:chgData name="Yoel Kortick" userId="167978f5-7f40-4909-85d5-d4149554ad4e" providerId="ADAL" clId="{194B987A-6951-4003-BBA0-A253F1FC2148}" dt="2023-08-24T09:59:57.690" v="1592" actId="1076"/>
          <ac:cxnSpMkLst>
            <pc:docMk/>
            <pc:sldMk cId="685535404" sldId="801"/>
            <ac:cxnSpMk id="11" creationId="{8506AD32-BFB4-D524-E4B9-93CD988E09F3}"/>
          </ac:cxnSpMkLst>
        </pc:cxnChg>
        <pc:cxnChg chg="add mod">
          <ac:chgData name="Yoel Kortick" userId="167978f5-7f40-4909-85d5-d4149554ad4e" providerId="ADAL" clId="{194B987A-6951-4003-BBA0-A253F1FC2148}" dt="2023-08-24T09:59:57.690" v="1592" actId="1076"/>
          <ac:cxnSpMkLst>
            <pc:docMk/>
            <pc:sldMk cId="685535404" sldId="801"/>
            <ac:cxnSpMk id="12" creationId="{948B434D-9A32-5B86-CD12-8055ECC33852}"/>
          </ac:cxnSpMkLst>
        </pc:cxnChg>
      </pc:sldChg>
      <pc:sldChg chg="addSp modSp add mod">
        <pc:chgData name="Yoel Kortick" userId="167978f5-7f40-4909-85d5-d4149554ad4e" providerId="ADAL" clId="{194B987A-6951-4003-BBA0-A253F1FC2148}" dt="2023-08-24T10:25:37.448" v="2202" actId="403"/>
        <pc:sldMkLst>
          <pc:docMk/>
          <pc:sldMk cId="1870429932" sldId="802"/>
        </pc:sldMkLst>
        <pc:spChg chg="add mod">
          <ac:chgData name="Yoel Kortick" userId="167978f5-7f40-4909-85d5-d4149554ad4e" providerId="ADAL" clId="{194B987A-6951-4003-BBA0-A253F1FC2148}" dt="2023-08-24T10:25:37.448" v="2202" actId="403"/>
          <ac:spMkLst>
            <pc:docMk/>
            <pc:sldMk cId="1870429932" sldId="802"/>
            <ac:spMk id="6" creationId="{FA93FE63-EFCE-5B54-E45B-3739C69E5ADE}"/>
          </ac:spMkLst>
        </pc:spChg>
        <pc:spChg chg="add mod">
          <ac:chgData name="Yoel Kortick" userId="167978f5-7f40-4909-85d5-d4149554ad4e" providerId="ADAL" clId="{194B987A-6951-4003-BBA0-A253F1FC2148}" dt="2023-08-24T10:02:09.529" v="1675" actId="1582"/>
          <ac:spMkLst>
            <pc:docMk/>
            <pc:sldMk cId="1870429932" sldId="802"/>
            <ac:spMk id="7" creationId="{1A9FCE07-5AE5-8D8C-3427-5B312FD29E2B}"/>
          </ac:spMkLst>
        </pc:spChg>
        <pc:spChg chg="add mod">
          <ac:chgData name="Yoel Kortick" userId="167978f5-7f40-4909-85d5-d4149554ad4e" providerId="ADAL" clId="{194B987A-6951-4003-BBA0-A253F1FC2148}" dt="2023-08-24T10:02:09.529" v="1675" actId="1582"/>
          <ac:spMkLst>
            <pc:docMk/>
            <pc:sldMk cId="1870429932" sldId="802"/>
            <ac:spMk id="8" creationId="{51FD8FB5-89A6-7D6A-1B80-842D347CF59A}"/>
          </ac:spMkLst>
        </pc:spChg>
        <pc:picChg chg="add mod">
          <ac:chgData name="Yoel Kortick" userId="167978f5-7f40-4909-85d5-d4149554ad4e" providerId="ADAL" clId="{194B987A-6951-4003-BBA0-A253F1FC2148}" dt="2023-08-24T10:02:00.328" v="1674" actId="208"/>
          <ac:picMkLst>
            <pc:docMk/>
            <pc:sldMk cId="1870429932" sldId="802"/>
            <ac:picMk id="5" creationId="{2F9AFDDA-2C09-173F-8146-F4FE60392750}"/>
          </ac:picMkLst>
        </pc:picChg>
      </pc:sldChg>
      <pc:sldChg chg="addSp modSp add mod">
        <pc:chgData name="Yoel Kortick" userId="167978f5-7f40-4909-85d5-d4149554ad4e" providerId="ADAL" clId="{194B987A-6951-4003-BBA0-A253F1FC2148}" dt="2023-08-24T10:25:41.875" v="2203" actId="403"/>
        <pc:sldMkLst>
          <pc:docMk/>
          <pc:sldMk cId="3589843813" sldId="803"/>
        </pc:sldMkLst>
        <pc:spChg chg="add mod">
          <ac:chgData name="Yoel Kortick" userId="167978f5-7f40-4909-85d5-d4149554ad4e" providerId="ADAL" clId="{194B987A-6951-4003-BBA0-A253F1FC2148}" dt="2023-08-24T10:25:41.875" v="2203" actId="403"/>
          <ac:spMkLst>
            <pc:docMk/>
            <pc:sldMk cId="3589843813" sldId="803"/>
            <ac:spMk id="6" creationId="{C3E54D28-7A9F-84C2-A7BF-B2B93696A9C0}"/>
          </ac:spMkLst>
        </pc:spChg>
        <pc:spChg chg="add mod">
          <ac:chgData name="Yoel Kortick" userId="167978f5-7f40-4909-85d5-d4149554ad4e" providerId="ADAL" clId="{194B987A-6951-4003-BBA0-A253F1FC2148}" dt="2023-08-24T10:04:02.530" v="1724" actId="1076"/>
          <ac:spMkLst>
            <pc:docMk/>
            <pc:sldMk cId="3589843813" sldId="803"/>
            <ac:spMk id="7" creationId="{96B7A448-F612-A56E-8DCA-67EA40801AA6}"/>
          </ac:spMkLst>
        </pc:spChg>
        <pc:spChg chg="add mod">
          <ac:chgData name="Yoel Kortick" userId="167978f5-7f40-4909-85d5-d4149554ad4e" providerId="ADAL" clId="{194B987A-6951-4003-BBA0-A253F1FC2148}" dt="2023-08-24T10:03:58.599" v="1723" actId="1076"/>
          <ac:spMkLst>
            <pc:docMk/>
            <pc:sldMk cId="3589843813" sldId="803"/>
            <ac:spMk id="8" creationId="{8B0039B7-0D4B-6F59-82DD-BC4C3B676C9F}"/>
          </ac:spMkLst>
        </pc:spChg>
        <pc:picChg chg="add mod">
          <ac:chgData name="Yoel Kortick" userId="167978f5-7f40-4909-85d5-d4149554ad4e" providerId="ADAL" clId="{194B987A-6951-4003-BBA0-A253F1FC2148}" dt="2023-08-24T10:03:58.599" v="1723" actId="1076"/>
          <ac:picMkLst>
            <pc:docMk/>
            <pc:sldMk cId="3589843813" sldId="803"/>
            <ac:picMk id="5" creationId="{151F3E35-1ADD-07B5-E9CC-211DD07DEC25}"/>
          </ac:picMkLst>
        </pc:picChg>
        <pc:picChg chg="add mod">
          <ac:chgData name="Yoel Kortick" userId="167978f5-7f40-4909-85d5-d4149554ad4e" providerId="ADAL" clId="{194B987A-6951-4003-BBA0-A253F1FC2148}" dt="2023-08-24T10:03:50.066" v="1722" actId="1076"/>
          <ac:picMkLst>
            <pc:docMk/>
            <pc:sldMk cId="3589843813" sldId="803"/>
            <ac:picMk id="9" creationId="{C16961BE-1BAE-178E-BD2E-2C1306A6723B}"/>
          </ac:picMkLst>
        </pc:picChg>
      </pc:sldChg>
      <pc:sldChg chg="addSp modSp add mod">
        <pc:chgData name="Yoel Kortick" userId="167978f5-7f40-4909-85d5-d4149554ad4e" providerId="ADAL" clId="{194B987A-6951-4003-BBA0-A253F1FC2148}" dt="2023-08-24T10:05:52.972" v="1805" actId="1037"/>
        <pc:sldMkLst>
          <pc:docMk/>
          <pc:sldMk cId="2227526150" sldId="804"/>
        </pc:sldMkLst>
        <pc:spChg chg="add mod">
          <ac:chgData name="Yoel Kortick" userId="167978f5-7f40-4909-85d5-d4149554ad4e" providerId="ADAL" clId="{194B987A-6951-4003-BBA0-A253F1FC2148}" dt="2023-08-24T10:04:25.236" v="1744" actId="403"/>
          <ac:spMkLst>
            <pc:docMk/>
            <pc:sldMk cId="2227526150" sldId="804"/>
            <ac:spMk id="6" creationId="{C1C531C9-EE2F-774A-1FEA-F2933F506080}"/>
          </ac:spMkLst>
        </pc:spChg>
        <pc:spChg chg="add mod">
          <ac:chgData name="Yoel Kortick" userId="167978f5-7f40-4909-85d5-d4149554ad4e" providerId="ADAL" clId="{194B987A-6951-4003-BBA0-A253F1FC2148}" dt="2023-08-24T10:05:47.478" v="1785" actId="1035"/>
          <ac:spMkLst>
            <pc:docMk/>
            <pc:sldMk cId="2227526150" sldId="804"/>
            <ac:spMk id="7" creationId="{B4DA48F2-F0A5-AE0D-C3BB-0B7E9845C098}"/>
          </ac:spMkLst>
        </pc:spChg>
        <pc:spChg chg="add mod">
          <ac:chgData name="Yoel Kortick" userId="167978f5-7f40-4909-85d5-d4149554ad4e" providerId="ADAL" clId="{194B987A-6951-4003-BBA0-A253F1FC2148}" dt="2023-08-24T10:05:52.972" v="1805" actId="1037"/>
          <ac:spMkLst>
            <pc:docMk/>
            <pc:sldMk cId="2227526150" sldId="804"/>
            <ac:spMk id="8" creationId="{794A7870-D92C-03FD-F190-0FADAC16F7A9}"/>
          </ac:spMkLst>
        </pc:spChg>
        <pc:spChg chg="add mod">
          <ac:chgData name="Yoel Kortick" userId="167978f5-7f40-4909-85d5-d4149554ad4e" providerId="ADAL" clId="{194B987A-6951-4003-BBA0-A253F1FC2148}" dt="2023-08-24T10:04:34.070" v="1748" actId="208"/>
          <ac:spMkLst>
            <pc:docMk/>
            <pc:sldMk cId="2227526150" sldId="804"/>
            <ac:spMk id="9" creationId="{31400DDF-5614-E2F8-7FA7-D9C6FD1C0580}"/>
          </ac:spMkLst>
        </pc:spChg>
        <pc:picChg chg="add mod">
          <ac:chgData name="Yoel Kortick" userId="167978f5-7f40-4909-85d5-d4149554ad4e" providerId="ADAL" clId="{194B987A-6951-4003-BBA0-A253F1FC2148}" dt="2023-08-24T10:05:41.594" v="1778" actId="1038"/>
          <ac:picMkLst>
            <pc:docMk/>
            <pc:sldMk cId="2227526150" sldId="804"/>
            <ac:picMk id="5" creationId="{AC74E3B1-8C52-19C0-A739-DA1F27C6AD3D}"/>
          </ac:picMkLst>
        </pc:picChg>
      </pc:sldChg>
      <pc:sldChg chg="addSp modSp add mod">
        <pc:chgData name="Yoel Kortick" userId="167978f5-7f40-4909-85d5-d4149554ad4e" providerId="ADAL" clId="{194B987A-6951-4003-BBA0-A253F1FC2148}" dt="2023-08-24T10:25:50.344" v="2204" actId="403"/>
        <pc:sldMkLst>
          <pc:docMk/>
          <pc:sldMk cId="2026699020" sldId="805"/>
        </pc:sldMkLst>
        <pc:spChg chg="add mod">
          <ac:chgData name="Yoel Kortick" userId="167978f5-7f40-4909-85d5-d4149554ad4e" providerId="ADAL" clId="{194B987A-6951-4003-BBA0-A253F1FC2148}" dt="2023-08-24T10:25:50.344" v="2204" actId="403"/>
          <ac:spMkLst>
            <pc:docMk/>
            <pc:sldMk cId="2026699020" sldId="805"/>
            <ac:spMk id="6" creationId="{9E546C50-FA4D-20BF-161B-A6103D2B009D}"/>
          </ac:spMkLst>
        </pc:spChg>
        <pc:spChg chg="add mod">
          <ac:chgData name="Yoel Kortick" userId="167978f5-7f40-4909-85d5-d4149554ad4e" providerId="ADAL" clId="{194B987A-6951-4003-BBA0-A253F1FC2148}" dt="2023-08-24T10:06:34.883" v="1827" actId="1582"/>
          <ac:spMkLst>
            <pc:docMk/>
            <pc:sldMk cId="2026699020" sldId="805"/>
            <ac:spMk id="7" creationId="{C223C21B-B1C8-F472-0FEA-758A2C20426C}"/>
          </ac:spMkLst>
        </pc:spChg>
        <pc:picChg chg="add mod">
          <ac:chgData name="Yoel Kortick" userId="167978f5-7f40-4909-85d5-d4149554ad4e" providerId="ADAL" clId="{194B987A-6951-4003-BBA0-A253F1FC2148}" dt="2023-08-24T10:06:36.670" v="1828" actId="208"/>
          <ac:picMkLst>
            <pc:docMk/>
            <pc:sldMk cId="2026699020" sldId="805"/>
            <ac:picMk id="5" creationId="{3D137682-E528-3C2C-5B5E-F3D5D12ABC09}"/>
          </ac:picMkLst>
        </pc:picChg>
      </pc:sldChg>
      <pc:sldChg chg="addSp modSp add mod">
        <pc:chgData name="Yoel Kortick" userId="167978f5-7f40-4909-85d5-d4149554ad4e" providerId="ADAL" clId="{194B987A-6951-4003-BBA0-A253F1FC2148}" dt="2023-08-24T10:26:43.892" v="2225" actId="403"/>
        <pc:sldMkLst>
          <pc:docMk/>
          <pc:sldMk cId="51660395" sldId="806"/>
        </pc:sldMkLst>
        <pc:spChg chg="add mod">
          <ac:chgData name="Yoel Kortick" userId="167978f5-7f40-4909-85d5-d4149554ad4e" providerId="ADAL" clId="{194B987A-6951-4003-BBA0-A253F1FC2148}" dt="2023-08-24T10:26:43.892" v="2225" actId="403"/>
          <ac:spMkLst>
            <pc:docMk/>
            <pc:sldMk cId="51660395" sldId="806"/>
            <ac:spMk id="5" creationId="{11F3B930-3CC2-BCA3-F8D8-7EB1DA0EC9FF}"/>
          </ac:spMkLst>
        </pc:spChg>
        <pc:picChg chg="add mod">
          <ac:chgData name="Yoel Kortick" userId="167978f5-7f40-4909-85d5-d4149554ad4e" providerId="ADAL" clId="{194B987A-6951-4003-BBA0-A253F1FC2148}" dt="2023-08-24T10:14:52.821" v="2051" actId="1076"/>
          <ac:picMkLst>
            <pc:docMk/>
            <pc:sldMk cId="51660395" sldId="806"/>
            <ac:picMk id="6" creationId="{2EE7BA7E-A25A-BC71-969A-8B96019EADC9}"/>
          </ac:picMkLst>
        </pc:picChg>
      </pc:sldChg>
      <pc:sldChg chg="addSp modSp add mod">
        <pc:chgData name="Yoel Kortick" userId="167978f5-7f40-4909-85d5-d4149554ad4e" providerId="ADAL" clId="{194B987A-6951-4003-BBA0-A253F1FC2148}" dt="2023-08-24T10:26:48.470" v="2227" actId="27636"/>
        <pc:sldMkLst>
          <pc:docMk/>
          <pc:sldMk cId="3446996968" sldId="807"/>
        </pc:sldMkLst>
        <pc:spChg chg="add mod">
          <ac:chgData name="Yoel Kortick" userId="167978f5-7f40-4909-85d5-d4149554ad4e" providerId="ADAL" clId="{194B987A-6951-4003-BBA0-A253F1FC2148}" dt="2023-08-24T10:26:48.470" v="2227" actId="27636"/>
          <ac:spMkLst>
            <pc:docMk/>
            <pc:sldMk cId="3446996968" sldId="807"/>
            <ac:spMk id="6" creationId="{A901541F-63EB-5858-27EF-533349544CDE}"/>
          </ac:spMkLst>
        </pc:spChg>
        <pc:spChg chg="add mod">
          <ac:chgData name="Yoel Kortick" userId="167978f5-7f40-4909-85d5-d4149554ad4e" providerId="ADAL" clId="{194B987A-6951-4003-BBA0-A253F1FC2148}" dt="2023-08-24T10:16:26.291" v="2092" actId="208"/>
          <ac:spMkLst>
            <pc:docMk/>
            <pc:sldMk cId="3446996968" sldId="807"/>
            <ac:spMk id="7" creationId="{E8DB50AC-F8E1-BCCF-C81F-297B8D51CDBD}"/>
          </ac:spMkLst>
        </pc:spChg>
        <pc:picChg chg="add mod">
          <ac:chgData name="Yoel Kortick" userId="167978f5-7f40-4909-85d5-d4149554ad4e" providerId="ADAL" clId="{194B987A-6951-4003-BBA0-A253F1FC2148}" dt="2023-08-24T10:16:10.004" v="2089" actId="208"/>
          <ac:picMkLst>
            <pc:docMk/>
            <pc:sldMk cId="3446996968" sldId="807"/>
            <ac:picMk id="5" creationId="{A49163FA-73A7-EA9A-93AB-04BE54EE7674}"/>
          </ac:picMkLst>
        </pc:picChg>
      </pc:sldChg>
      <pc:sldChg chg="add del">
        <pc:chgData name="Yoel Kortick" userId="167978f5-7f40-4909-85d5-d4149554ad4e" providerId="ADAL" clId="{194B987A-6951-4003-BBA0-A253F1FC2148}" dt="2023-08-24T10:20:17.124" v="2106" actId="47"/>
        <pc:sldMkLst>
          <pc:docMk/>
          <pc:sldMk cId="3504412885" sldId="808"/>
        </pc:sldMkLst>
      </pc:sldChg>
      <pc:sldChg chg="add del">
        <pc:chgData name="Yoel Kortick" userId="167978f5-7f40-4909-85d5-d4149554ad4e" providerId="ADAL" clId="{194B987A-6951-4003-BBA0-A253F1FC2148}" dt="2023-08-24T10:20:17.620" v="2107" actId="47"/>
        <pc:sldMkLst>
          <pc:docMk/>
          <pc:sldMk cId="143465627" sldId="809"/>
        </pc:sldMkLst>
      </pc:sldChg>
      <pc:sldChg chg="add del">
        <pc:chgData name="Yoel Kortick" userId="167978f5-7f40-4909-85d5-d4149554ad4e" providerId="ADAL" clId="{194B987A-6951-4003-BBA0-A253F1FC2148}" dt="2023-08-24T10:20:18.120" v="2108" actId="47"/>
        <pc:sldMkLst>
          <pc:docMk/>
          <pc:sldMk cId="1479727798" sldId="810"/>
        </pc:sldMkLst>
      </pc:sldChg>
      <pc:sldChg chg="add del">
        <pc:chgData name="Yoel Kortick" userId="167978f5-7f40-4909-85d5-d4149554ad4e" providerId="ADAL" clId="{194B987A-6951-4003-BBA0-A253F1FC2148}" dt="2023-08-24T10:20:18.669" v="2109" actId="47"/>
        <pc:sldMkLst>
          <pc:docMk/>
          <pc:sldMk cId="1910696159" sldId="811"/>
        </pc:sldMkLst>
      </pc:sldChg>
      <pc:sldChg chg="add del">
        <pc:chgData name="Yoel Kortick" userId="167978f5-7f40-4909-85d5-d4149554ad4e" providerId="ADAL" clId="{194B987A-6951-4003-BBA0-A253F1FC2148}" dt="2023-08-24T10:20:19.305" v="2110" actId="47"/>
        <pc:sldMkLst>
          <pc:docMk/>
          <pc:sldMk cId="3643560580" sldId="812"/>
        </pc:sldMkLst>
      </pc:sldChg>
      <pc:sldChg chg="add del">
        <pc:chgData name="Yoel Kortick" userId="167978f5-7f40-4909-85d5-d4149554ad4e" providerId="ADAL" clId="{194B987A-6951-4003-BBA0-A253F1FC2148}" dt="2023-08-24T10:20:19.923" v="2111" actId="47"/>
        <pc:sldMkLst>
          <pc:docMk/>
          <pc:sldMk cId="3443385095" sldId="813"/>
        </pc:sldMkLst>
      </pc:sldChg>
      <pc:sldChg chg="add del">
        <pc:chgData name="Yoel Kortick" userId="167978f5-7f40-4909-85d5-d4149554ad4e" providerId="ADAL" clId="{194B987A-6951-4003-BBA0-A253F1FC2148}" dt="2023-08-24T10:20:20.863" v="2112" actId="47"/>
        <pc:sldMkLst>
          <pc:docMk/>
          <pc:sldMk cId="3406350321" sldId="814"/>
        </pc:sldMkLst>
      </pc:sldChg>
      <pc:sldChg chg="addSp delSp modSp add mod">
        <pc:chgData name="Yoel Kortick" userId="167978f5-7f40-4909-85d5-d4149554ad4e" providerId="ADAL" clId="{194B987A-6951-4003-BBA0-A253F1FC2148}" dt="2023-08-24T10:07:22.325" v="1837" actId="1076"/>
        <pc:sldMkLst>
          <pc:docMk/>
          <pc:sldMk cId="2661745743" sldId="815"/>
        </pc:sldMkLst>
        <pc:spChg chg="mod">
          <ac:chgData name="Yoel Kortick" userId="167978f5-7f40-4909-85d5-d4149554ad4e" providerId="ADAL" clId="{194B987A-6951-4003-BBA0-A253F1FC2148}" dt="2023-08-24T10:07:03.889" v="1831" actId="27636"/>
          <ac:spMkLst>
            <pc:docMk/>
            <pc:sldMk cId="2661745743" sldId="815"/>
            <ac:spMk id="6" creationId="{9E546C50-FA4D-20BF-161B-A6103D2B009D}"/>
          </ac:spMkLst>
        </pc:spChg>
        <pc:spChg chg="del">
          <ac:chgData name="Yoel Kortick" userId="167978f5-7f40-4909-85d5-d4149554ad4e" providerId="ADAL" clId="{194B987A-6951-4003-BBA0-A253F1FC2148}" dt="2023-08-24T10:07:20.271" v="1836" actId="478"/>
          <ac:spMkLst>
            <pc:docMk/>
            <pc:sldMk cId="2661745743" sldId="815"/>
            <ac:spMk id="7" creationId="{C223C21B-B1C8-F472-0FEA-758A2C20426C}"/>
          </ac:spMkLst>
        </pc:spChg>
        <pc:picChg chg="del">
          <ac:chgData name="Yoel Kortick" userId="167978f5-7f40-4909-85d5-d4149554ad4e" providerId="ADAL" clId="{194B987A-6951-4003-BBA0-A253F1FC2148}" dt="2023-08-24T10:07:12.403" v="1832" actId="478"/>
          <ac:picMkLst>
            <pc:docMk/>
            <pc:sldMk cId="2661745743" sldId="815"/>
            <ac:picMk id="5" creationId="{3D137682-E528-3C2C-5B5E-F3D5D12ABC09}"/>
          </ac:picMkLst>
        </pc:picChg>
        <pc:picChg chg="add mod">
          <ac:chgData name="Yoel Kortick" userId="167978f5-7f40-4909-85d5-d4149554ad4e" providerId="ADAL" clId="{194B987A-6951-4003-BBA0-A253F1FC2148}" dt="2023-08-24T10:07:22.325" v="1837" actId="1076"/>
          <ac:picMkLst>
            <pc:docMk/>
            <pc:sldMk cId="2661745743" sldId="815"/>
            <ac:picMk id="8" creationId="{0E69CAA0-B611-FC2E-41F4-043E81B5F7D0}"/>
          </ac:picMkLst>
        </pc:picChg>
      </pc:sldChg>
      <pc:sldChg chg="addSp delSp modSp add mod">
        <pc:chgData name="Yoel Kortick" userId="167978f5-7f40-4909-85d5-d4149554ad4e" providerId="ADAL" clId="{194B987A-6951-4003-BBA0-A253F1FC2148}" dt="2023-08-24T10:25:57.630" v="2205" actId="403"/>
        <pc:sldMkLst>
          <pc:docMk/>
          <pc:sldMk cId="2928656932" sldId="816"/>
        </pc:sldMkLst>
        <pc:spChg chg="mod">
          <ac:chgData name="Yoel Kortick" userId="167978f5-7f40-4909-85d5-d4149554ad4e" providerId="ADAL" clId="{194B987A-6951-4003-BBA0-A253F1FC2148}" dt="2023-08-24T10:25:57.630" v="2205" actId="403"/>
          <ac:spMkLst>
            <pc:docMk/>
            <pc:sldMk cId="2928656932" sldId="816"/>
            <ac:spMk id="6" creationId="{9E546C50-FA4D-20BF-161B-A6103D2B009D}"/>
          </ac:spMkLst>
        </pc:spChg>
        <pc:spChg chg="add mod">
          <ac:chgData name="Yoel Kortick" userId="167978f5-7f40-4909-85d5-d4149554ad4e" providerId="ADAL" clId="{194B987A-6951-4003-BBA0-A253F1FC2148}" dt="2023-08-24T10:08:25.857" v="1874" actId="1582"/>
          <ac:spMkLst>
            <pc:docMk/>
            <pc:sldMk cId="2928656932" sldId="816"/>
            <ac:spMk id="7" creationId="{23F371B2-5284-5933-354C-85DDA21915C9}"/>
          </ac:spMkLst>
        </pc:spChg>
        <pc:spChg chg="add mod">
          <ac:chgData name="Yoel Kortick" userId="167978f5-7f40-4909-85d5-d4149554ad4e" providerId="ADAL" clId="{194B987A-6951-4003-BBA0-A253F1FC2148}" dt="2023-08-24T10:08:25.857" v="1874" actId="1582"/>
          <ac:spMkLst>
            <pc:docMk/>
            <pc:sldMk cId="2928656932" sldId="816"/>
            <ac:spMk id="9" creationId="{55F3D0B1-96D1-5E80-9A32-53637900811E}"/>
          </ac:spMkLst>
        </pc:spChg>
        <pc:picChg chg="add mod">
          <ac:chgData name="Yoel Kortick" userId="167978f5-7f40-4909-85d5-d4149554ad4e" providerId="ADAL" clId="{194B987A-6951-4003-BBA0-A253F1FC2148}" dt="2023-08-24T10:08:27.904" v="1875" actId="208"/>
          <ac:picMkLst>
            <pc:docMk/>
            <pc:sldMk cId="2928656932" sldId="816"/>
            <ac:picMk id="5" creationId="{FFA17EA3-3B7B-1785-1C0B-1AF89A0BB70B}"/>
          </ac:picMkLst>
        </pc:picChg>
        <pc:picChg chg="del">
          <ac:chgData name="Yoel Kortick" userId="167978f5-7f40-4909-85d5-d4149554ad4e" providerId="ADAL" clId="{194B987A-6951-4003-BBA0-A253F1FC2148}" dt="2023-08-24T10:08:02.205" v="1844" actId="478"/>
          <ac:picMkLst>
            <pc:docMk/>
            <pc:sldMk cId="2928656932" sldId="816"/>
            <ac:picMk id="8" creationId="{0E69CAA0-B611-FC2E-41F4-043E81B5F7D0}"/>
          </ac:picMkLst>
        </pc:picChg>
      </pc:sldChg>
      <pc:sldChg chg="addSp delSp modSp add mod">
        <pc:chgData name="Yoel Kortick" userId="167978f5-7f40-4909-85d5-d4149554ad4e" providerId="ADAL" clId="{194B987A-6951-4003-BBA0-A253F1FC2148}" dt="2023-08-24T10:26:09.105" v="2213" actId="27636"/>
        <pc:sldMkLst>
          <pc:docMk/>
          <pc:sldMk cId="1607643418" sldId="817"/>
        </pc:sldMkLst>
        <pc:spChg chg="mod">
          <ac:chgData name="Yoel Kortick" userId="167978f5-7f40-4909-85d5-d4149554ad4e" providerId="ADAL" clId="{194B987A-6951-4003-BBA0-A253F1FC2148}" dt="2023-08-24T10:26:09.105" v="2213" actId="27636"/>
          <ac:spMkLst>
            <pc:docMk/>
            <pc:sldMk cId="1607643418" sldId="817"/>
            <ac:spMk id="6" creationId="{9E546C50-FA4D-20BF-161B-A6103D2B009D}"/>
          </ac:spMkLst>
        </pc:spChg>
        <pc:spChg chg="mod">
          <ac:chgData name="Yoel Kortick" userId="167978f5-7f40-4909-85d5-d4149554ad4e" providerId="ADAL" clId="{194B987A-6951-4003-BBA0-A253F1FC2148}" dt="2023-08-24T10:09:52.480" v="1916" actId="1076"/>
          <ac:spMkLst>
            <pc:docMk/>
            <pc:sldMk cId="1607643418" sldId="817"/>
            <ac:spMk id="7" creationId="{23F371B2-5284-5933-354C-85DDA21915C9}"/>
          </ac:spMkLst>
        </pc:spChg>
        <pc:spChg chg="mod">
          <ac:chgData name="Yoel Kortick" userId="167978f5-7f40-4909-85d5-d4149554ad4e" providerId="ADAL" clId="{194B987A-6951-4003-BBA0-A253F1FC2148}" dt="2023-08-24T10:09:47.039" v="1913" actId="14100"/>
          <ac:spMkLst>
            <pc:docMk/>
            <pc:sldMk cId="1607643418" sldId="817"/>
            <ac:spMk id="9" creationId="{55F3D0B1-96D1-5E80-9A32-53637900811E}"/>
          </ac:spMkLst>
        </pc:spChg>
        <pc:spChg chg="add del mod">
          <ac:chgData name="Yoel Kortick" userId="167978f5-7f40-4909-85d5-d4149554ad4e" providerId="ADAL" clId="{194B987A-6951-4003-BBA0-A253F1FC2148}" dt="2023-08-24T10:10:15.099" v="1925" actId="478"/>
          <ac:spMkLst>
            <pc:docMk/>
            <pc:sldMk cId="1607643418" sldId="817"/>
            <ac:spMk id="10" creationId="{49557186-5FF5-5E8F-CA51-83CFB45BE4A8}"/>
          </ac:spMkLst>
        </pc:spChg>
        <pc:spChg chg="add mod">
          <ac:chgData name="Yoel Kortick" userId="167978f5-7f40-4909-85d5-d4149554ad4e" providerId="ADAL" clId="{194B987A-6951-4003-BBA0-A253F1FC2148}" dt="2023-08-24T10:10:08.252" v="1923" actId="14100"/>
          <ac:spMkLst>
            <pc:docMk/>
            <pc:sldMk cId="1607643418" sldId="817"/>
            <ac:spMk id="12" creationId="{C63494C3-D3D6-3CAA-2334-CF6E562F66EC}"/>
          </ac:spMkLst>
        </pc:spChg>
        <pc:picChg chg="del">
          <ac:chgData name="Yoel Kortick" userId="167978f5-7f40-4909-85d5-d4149554ad4e" providerId="ADAL" clId="{194B987A-6951-4003-BBA0-A253F1FC2148}" dt="2023-08-24T10:09:23.879" v="1882" actId="478"/>
          <ac:picMkLst>
            <pc:docMk/>
            <pc:sldMk cId="1607643418" sldId="817"/>
            <ac:picMk id="5" creationId="{FFA17EA3-3B7B-1785-1C0B-1AF89A0BB70B}"/>
          </ac:picMkLst>
        </pc:picChg>
        <pc:picChg chg="add mod ord">
          <ac:chgData name="Yoel Kortick" userId="167978f5-7f40-4909-85d5-d4149554ad4e" providerId="ADAL" clId="{194B987A-6951-4003-BBA0-A253F1FC2148}" dt="2023-08-24T10:10:19.440" v="1926" actId="208"/>
          <ac:picMkLst>
            <pc:docMk/>
            <pc:sldMk cId="1607643418" sldId="817"/>
            <ac:picMk id="8" creationId="{5385837D-9B71-0E02-E587-412633AD729E}"/>
          </ac:picMkLst>
        </pc:picChg>
        <pc:picChg chg="add del mod">
          <ac:chgData name="Yoel Kortick" userId="167978f5-7f40-4909-85d5-d4149554ad4e" providerId="ADAL" clId="{194B987A-6951-4003-BBA0-A253F1FC2148}" dt="2023-08-24T10:10:01.326" v="1921" actId="478"/>
          <ac:picMkLst>
            <pc:docMk/>
            <pc:sldMk cId="1607643418" sldId="817"/>
            <ac:picMk id="11" creationId="{C258FE2D-A808-91A7-A269-55AB617EDE42}"/>
          </ac:picMkLst>
        </pc:picChg>
      </pc:sldChg>
      <pc:sldChg chg="addSp delSp modSp add mod">
        <pc:chgData name="Yoel Kortick" userId="167978f5-7f40-4909-85d5-d4149554ad4e" providerId="ADAL" clId="{194B987A-6951-4003-BBA0-A253F1FC2148}" dt="2023-08-24T10:11:05.813" v="1943" actId="167"/>
        <pc:sldMkLst>
          <pc:docMk/>
          <pc:sldMk cId="856547324" sldId="818"/>
        </pc:sldMkLst>
        <pc:spChg chg="mod">
          <ac:chgData name="Yoel Kortick" userId="167978f5-7f40-4909-85d5-d4149554ad4e" providerId="ADAL" clId="{194B987A-6951-4003-BBA0-A253F1FC2148}" dt="2023-08-24T10:10:36.744" v="1931" actId="20577"/>
          <ac:spMkLst>
            <pc:docMk/>
            <pc:sldMk cId="856547324" sldId="818"/>
            <ac:spMk id="6" creationId="{9E546C50-FA4D-20BF-161B-A6103D2B009D}"/>
          </ac:spMkLst>
        </pc:spChg>
        <pc:spChg chg="del">
          <ac:chgData name="Yoel Kortick" userId="167978f5-7f40-4909-85d5-d4149554ad4e" providerId="ADAL" clId="{194B987A-6951-4003-BBA0-A253F1FC2148}" dt="2023-08-24T10:10:41.921" v="1934" actId="478"/>
          <ac:spMkLst>
            <pc:docMk/>
            <pc:sldMk cId="856547324" sldId="818"/>
            <ac:spMk id="7" creationId="{23F371B2-5284-5933-354C-85DDA21915C9}"/>
          </ac:spMkLst>
        </pc:spChg>
        <pc:spChg chg="del">
          <ac:chgData name="Yoel Kortick" userId="167978f5-7f40-4909-85d5-d4149554ad4e" providerId="ADAL" clId="{194B987A-6951-4003-BBA0-A253F1FC2148}" dt="2023-08-24T10:10:41.204" v="1933" actId="478"/>
          <ac:spMkLst>
            <pc:docMk/>
            <pc:sldMk cId="856547324" sldId="818"/>
            <ac:spMk id="9" creationId="{55F3D0B1-96D1-5E80-9A32-53637900811E}"/>
          </ac:spMkLst>
        </pc:spChg>
        <pc:spChg chg="mod">
          <ac:chgData name="Yoel Kortick" userId="167978f5-7f40-4909-85d5-d4149554ad4e" providerId="ADAL" clId="{194B987A-6951-4003-BBA0-A253F1FC2148}" dt="2023-08-24T10:11:03.036" v="1942" actId="14100"/>
          <ac:spMkLst>
            <pc:docMk/>
            <pc:sldMk cId="856547324" sldId="818"/>
            <ac:spMk id="12" creationId="{C63494C3-D3D6-3CAA-2334-CF6E562F66EC}"/>
          </ac:spMkLst>
        </pc:spChg>
        <pc:picChg chg="add mod ord">
          <ac:chgData name="Yoel Kortick" userId="167978f5-7f40-4909-85d5-d4149554ad4e" providerId="ADAL" clId="{194B987A-6951-4003-BBA0-A253F1FC2148}" dt="2023-08-24T10:11:05.813" v="1943" actId="167"/>
          <ac:picMkLst>
            <pc:docMk/>
            <pc:sldMk cId="856547324" sldId="818"/>
            <ac:picMk id="5" creationId="{0D4EA8DF-491B-A1C8-744B-0F53F2D1DDD2}"/>
          </ac:picMkLst>
        </pc:picChg>
        <pc:picChg chg="del">
          <ac:chgData name="Yoel Kortick" userId="167978f5-7f40-4909-85d5-d4149554ad4e" providerId="ADAL" clId="{194B987A-6951-4003-BBA0-A253F1FC2148}" dt="2023-08-24T10:10:40.118" v="1932" actId="478"/>
          <ac:picMkLst>
            <pc:docMk/>
            <pc:sldMk cId="856547324" sldId="818"/>
            <ac:picMk id="8" creationId="{5385837D-9B71-0E02-E587-412633AD729E}"/>
          </ac:picMkLst>
        </pc:picChg>
      </pc:sldChg>
      <pc:sldChg chg="addSp delSp modSp add mod">
        <pc:chgData name="Yoel Kortick" userId="167978f5-7f40-4909-85d5-d4149554ad4e" providerId="ADAL" clId="{194B987A-6951-4003-BBA0-A253F1FC2148}" dt="2023-08-24T10:26:29.720" v="2223" actId="1036"/>
        <pc:sldMkLst>
          <pc:docMk/>
          <pc:sldMk cId="1778425504" sldId="819"/>
        </pc:sldMkLst>
        <pc:spChg chg="mod">
          <ac:chgData name="Yoel Kortick" userId="167978f5-7f40-4909-85d5-d4149554ad4e" providerId="ADAL" clId="{194B987A-6951-4003-BBA0-A253F1FC2148}" dt="2023-08-24T10:26:24.271" v="2216" actId="1076"/>
          <ac:spMkLst>
            <pc:docMk/>
            <pc:sldMk cId="1778425504" sldId="819"/>
            <ac:spMk id="3" creationId="{1EEC3019-2DBF-2204-71BC-BA22E9B7D6C8}"/>
          </ac:spMkLst>
        </pc:spChg>
        <pc:spChg chg="mod">
          <ac:chgData name="Yoel Kortick" userId="167978f5-7f40-4909-85d5-d4149554ad4e" providerId="ADAL" clId="{194B987A-6951-4003-BBA0-A253F1FC2148}" dt="2023-08-24T10:26:18.014" v="2214" actId="403"/>
          <ac:spMkLst>
            <pc:docMk/>
            <pc:sldMk cId="1778425504" sldId="819"/>
            <ac:spMk id="6" creationId="{9E546C50-FA4D-20BF-161B-A6103D2B009D}"/>
          </ac:spMkLst>
        </pc:spChg>
        <pc:spChg chg="add mod">
          <ac:chgData name="Yoel Kortick" userId="167978f5-7f40-4909-85d5-d4149554ad4e" providerId="ADAL" clId="{194B987A-6951-4003-BBA0-A253F1FC2148}" dt="2023-08-24T10:26:29.720" v="2223" actId="1036"/>
          <ac:spMkLst>
            <pc:docMk/>
            <pc:sldMk cId="1778425504" sldId="819"/>
            <ac:spMk id="8" creationId="{F302C21A-CE13-D8A4-CDC3-13A33E45F293}"/>
          </ac:spMkLst>
        </pc:spChg>
        <pc:spChg chg="add mod">
          <ac:chgData name="Yoel Kortick" userId="167978f5-7f40-4909-85d5-d4149554ad4e" providerId="ADAL" clId="{194B987A-6951-4003-BBA0-A253F1FC2148}" dt="2023-08-24T10:26:29.720" v="2223" actId="1036"/>
          <ac:spMkLst>
            <pc:docMk/>
            <pc:sldMk cId="1778425504" sldId="819"/>
            <ac:spMk id="9" creationId="{7DB2DA2D-B6CA-8B04-2C15-1B751E78041B}"/>
          </ac:spMkLst>
        </pc:spChg>
        <pc:spChg chg="add mod">
          <ac:chgData name="Yoel Kortick" userId="167978f5-7f40-4909-85d5-d4149554ad4e" providerId="ADAL" clId="{194B987A-6951-4003-BBA0-A253F1FC2148}" dt="2023-08-24T10:26:29.720" v="2223" actId="1036"/>
          <ac:spMkLst>
            <pc:docMk/>
            <pc:sldMk cId="1778425504" sldId="819"/>
            <ac:spMk id="11" creationId="{8E4E5608-1658-0BE7-B608-7259403A3A6C}"/>
          </ac:spMkLst>
        </pc:spChg>
        <pc:spChg chg="del">
          <ac:chgData name="Yoel Kortick" userId="167978f5-7f40-4909-85d5-d4149554ad4e" providerId="ADAL" clId="{194B987A-6951-4003-BBA0-A253F1FC2148}" dt="2023-08-24T10:11:46.865" v="1952" actId="478"/>
          <ac:spMkLst>
            <pc:docMk/>
            <pc:sldMk cId="1778425504" sldId="819"/>
            <ac:spMk id="12" creationId="{C63494C3-D3D6-3CAA-2334-CF6E562F66EC}"/>
          </ac:spMkLst>
        </pc:spChg>
        <pc:spChg chg="add mod">
          <ac:chgData name="Yoel Kortick" userId="167978f5-7f40-4909-85d5-d4149554ad4e" providerId="ADAL" clId="{194B987A-6951-4003-BBA0-A253F1FC2148}" dt="2023-08-24T10:26:29.720" v="2223" actId="1036"/>
          <ac:spMkLst>
            <pc:docMk/>
            <pc:sldMk cId="1778425504" sldId="819"/>
            <ac:spMk id="14" creationId="{CBF5127A-B72A-54D9-8A31-A7B8A7FE8ECA}"/>
          </ac:spMkLst>
        </pc:spChg>
        <pc:picChg chg="del">
          <ac:chgData name="Yoel Kortick" userId="167978f5-7f40-4909-85d5-d4149554ad4e" providerId="ADAL" clId="{194B987A-6951-4003-BBA0-A253F1FC2148}" dt="2023-08-24T10:11:28.769" v="1951" actId="478"/>
          <ac:picMkLst>
            <pc:docMk/>
            <pc:sldMk cId="1778425504" sldId="819"/>
            <ac:picMk id="5" creationId="{0D4EA8DF-491B-A1C8-744B-0F53F2D1DDD2}"/>
          </ac:picMkLst>
        </pc:picChg>
        <pc:picChg chg="add mod">
          <ac:chgData name="Yoel Kortick" userId="167978f5-7f40-4909-85d5-d4149554ad4e" providerId="ADAL" clId="{194B987A-6951-4003-BBA0-A253F1FC2148}" dt="2023-08-24T10:26:29.720" v="2223" actId="1036"/>
          <ac:picMkLst>
            <pc:docMk/>
            <pc:sldMk cId="1778425504" sldId="819"/>
            <ac:picMk id="7" creationId="{92FE59E3-3969-C417-C7E1-6B281509AFD6}"/>
          </ac:picMkLst>
        </pc:picChg>
        <pc:cxnChg chg="add mod">
          <ac:chgData name="Yoel Kortick" userId="167978f5-7f40-4909-85d5-d4149554ad4e" providerId="ADAL" clId="{194B987A-6951-4003-BBA0-A253F1FC2148}" dt="2023-08-24T10:26:29.720" v="2223" actId="1036"/>
          <ac:cxnSpMkLst>
            <pc:docMk/>
            <pc:sldMk cId="1778425504" sldId="819"/>
            <ac:cxnSpMk id="10" creationId="{FC37467E-D31F-7B7E-358C-1054E7967580}"/>
          </ac:cxnSpMkLst>
        </pc:cxnChg>
      </pc:sldChg>
      <pc:sldChg chg="addSp delSp modSp add mod">
        <pc:chgData name="Yoel Kortick" userId="167978f5-7f40-4909-85d5-d4149554ad4e" providerId="ADAL" clId="{194B987A-6951-4003-BBA0-A253F1FC2148}" dt="2023-08-24T10:26:39.269" v="2224" actId="403"/>
        <pc:sldMkLst>
          <pc:docMk/>
          <pc:sldMk cId="249105022" sldId="820"/>
        </pc:sldMkLst>
        <pc:spChg chg="mod">
          <ac:chgData name="Yoel Kortick" userId="167978f5-7f40-4909-85d5-d4149554ad4e" providerId="ADAL" clId="{194B987A-6951-4003-BBA0-A253F1FC2148}" dt="2023-08-24T10:26:39.269" v="2224" actId="403"/>
          <ac:spMkLst>
            <pc:docMk/>
            <pc:sldMk cId="249105022" sldId="820"/>
            <ac:spMk id="6" creationId="{9E546C50-FA4D-20BF-161B-A6103D2B009D}"/>
          </ac:spMkLst>
        </pc:spChg>
        <pc:spChg chg="del">
          <ac:chgData name="Yoel Kortick" userId="167978f5-7f40-4909-85d5-d4149554ad4e" providerId="ADAL" clId="{194B987A-6951-4003-BBA0-A253F1FC2148}" dt="2023-08-24T10:13:28.217" v="2025" actId="478"/>
          <ac:spMkLst>
            <pc:docMk/>
            <pc:sldMk cId="249105022" sldId="820"/>
            <ac:spMk id="8" creationId="{F302C21A-CE13-D8A4-CDC3-13A33E45F293}"/>
          </ac:spMkLst>
        </pc:spChg>
        <pc:spChg chg="del">
          <ac:chgData name="Yoel Kortick" userId="167978f5-7f40-4909-85d5-d4149554ad4e" providerId="ADAL" clId="{194B987A-6951-4003-BBA0-A253F1FC2148}" dt="2023-08-24T10:13:28.217" v="2025" actId="478"/>
          <ac:spMkLst>
            <pc:docMk/>
            <pc:sldMk cId="249105022" sldId="820"/>
            <ac:spMk id="9" creationId="{7DB2DA2D-B6CA-8B04-2C15-1B751E78041B}"/>
          </ac:spMkLst>
        </pc:spChg>
        <pc:spChg chg="del">
          <ac:chgData name="Yoel Kortick" userId="167978f5-7f40-4909-85d5-d4149554ad4e" providerId="ADAL" clId="{194B987A-6951-4003-BBA0-A253F1FC2148}" dt="2023-08-24T10:13:28.217" v="2025" actId="478"/>
          <ac:spMkLst>
            <pc:docMk/>
            <pc:sldMk cId="249105022" sldId="820"/>
            <ac:spMk id="11" creationId="{8E4E5608-1658-0BE7-B608-7259403A3A6C}"/>
          </ac:spMkLst>
        </pc:spChg>
        <pc:spChg chg="del">
          <ac:chgData name="Yoel Kortick" userId="167978f5-7f40-4909-85d5-d4149554ad4e" providerId="ADAL" clId="{194B987A-6951-4003-BBA0-A253F1FC2148}" dt="2023-08-24T10:13:28.217" v="2025" actId="478"/>
          <ac:spMkLst>
            <pc:docMk/>
            <pc:sldMk cId="249105022" sldId="820"/>
            <ac:spMk id="14" creationId="{CBF5127A-B72A-54D9-8A31-A7B8A7FE8ECA}"/>
          </ac:spMkLst>
        </pc:spChg>
        <pc:picChg chg="add mod">
          <ac:chgData name="Yoel Kortick" userId="167978f5-7f40-4909-85d5-d4149554ad4e" providerId="ADAL" clId="{194B987A-6951-4003-BBA0-A253F1FC2148}" dt="2023-08-24T10:13:53.139" v="2031" actId="208"/>
          <ac:picMkLst>
            <pc:docMk/>
            <pc:sldMk cId="249105022" sldId="820"/>
            <ac:picMk id="5" creationId="{9055068C-AE8D-1439-E302-DF44DEDB8737}"/>
          </ac:picMkLst>
        </pc:picChg>
        <pc:picChg chg="del">
          <ac:chgData name="Yoel Kortick" userId="167978f5-7f40-4909-85d5-d4149554ad4e" providerId="ADAL" clId="{194B987A-6951-4003-BBA0-A253F1FC2148}" dt="2023-08-24T10:13:26.343" v="2024" actId="478"/>
          <ac:picMkLst>
            <pc:docMk/>
            <pc:sldMk cId="249105022" sldId="820"/>
            <ac:picMk id="7" creationId="{92FE59E3-3969-C417-C7E1-6B281509AFD6}"/>
          </ac:picMkLst>
        </pc:picChg>
        <pc:cxnChg chg="del">
          <ac:chgData name="Yoel Kortick" userId="167978f5-7f40-4909-85d5-d4149554ad4e" providerId="ADAL" clId="{194B987A-6951-4003-BBA0-A253F1FC2148}" dt="2023-08-24T10:13:28.217" v="2025" actId="478"/>
          <ac:cxnSpMkLst>
            <pc:docMk/>
            <pc:sldMk cId="249105022" sldId="820"/>
            <ac:cxnSpMk id="10" creationId="{FC37467E-D31F-7B7E-358C-1054E7967580}"/>
          </ac:cxnSpMkLst>
        </pc:cxnChg>
      </pc:sldChg>
      <pc:sldChg chg="modSp add mod">
        <pc:chgData name="Yoel Kortick" userId="167978f5-7f40-4909-85d5-d4149554ad4e" providerId="ADAL" clId="{194B987A-6951-4003-BBA0-A253F1FC2148}" dt="2023-08-24T10:19:23.348" v="2098" actId="14100"/>
        <pc:sldMkLst>
          <pc:docMk/>
          <pc:sldMk cId="2684314108" sldId="821"/>
        </pc:sldMkLst>
        <pc:spChg chg="mod">
          <ac:chgData name="Yoel Kortick" userId="167978f5-7f40-4909-85d5-d4149554ad4e" providerId="ADAL" clId="{194B987A-6951-4003-BBA0-A253F1FC2148}" dt="2023-08-24T10:19:23.348" v="2098" actId="14100"/>
          <ac:spMkLst>
            <pc:docMk/>
            <pc:sldMk cId="2684314108" sldId="821"/>
            <ac:spMk id="3" creationId="{C0DC44FE-FE73-18C6-BA0D-39ADF9F4DAF5}"/>
          </ac:spMkLst>
        </pc:spChg>
      </pc:sldChg>
      <pc:sldChg chg="modSp add mod">
        <pc:chgData name="Yoel Kortick" userId="167978f5-7f40-4909-85d5-d4149554ad4e" providerId="ADAL" clId="{194B987A-6951-4003-BBA0-A253F1FC2148}" dt="2023-08-24T10:20:04.822" v="2105"/>
        <pc:sldMkLst>
          <pc:docMk/>
          <pc:sldMk cId="807797993" sldId="822"/>
        </pc:sldMkLst>
        <pc:spChg chg="mod">
          <ac:chgData name="Yoel Kortick" userId="167978f5-7f40-4909-85d5-d4149554ad4e" providerId="ADAL" clId="{194B987A-6951-4003-BBA0-A253F1FC2148}" dt="2023-08-24T10:19:34.392" v="2104"/>
          <ac:spMkLst>
            <pc:docMk/>
            <pc:sldMk cId="807797993" sldId="822"/>
            <ac:spMk id="2" creationId="{FEDFB40A-FD68-C90C-FC94-AB562EC8C5F8}"/>
          </ac:spMkLst>
        </pc:spChg>
        <pc:spChg chg="mod">
          <ac:chgData name="Yoel Kortick" userId="167978f5-7f40-4909-85d5-d4149554ad4e" providerId="ADAL" clId="{194B987A-6951-4003-BBA0-A253F1FC2148}" dt="2023-08-24T10:19:29.549" v="2101"/>
          <ac:spMkLst>
            <pc:docMk/>
            <pc:sldMk cId="807797993" sldId="822"/>
            <ac:spMk id="3" creationId="{1EEC3019-2DBF-2204-71BC-BA22E9B7D6C8}"/>
          </ac:spMkLst>
        </pc:spChg>
        <pc:spChg chg="mod">
          <ac:chgData name="Yoel Kortick" userId="167978f5-7f40-4909-85d5-d4149554ad4e" providerId="ADAL" clId="{194B987A-6951-4003-BBA0-A253F1FC2148}" dt="2023-08-24T10:20:04.822" v="2105"/>
          <ac:spMkLst>
            <pc:docMk/>
            <pc:sldMk cId="807797993" sldId="822"/>
            <ac:spMk id="8" creationId="{EB04029D-27B8-39FE-A99C-B010B56E06ED}"/>
          </ac:spMkLst>
        </pc:spChg>
      </pc:sldChg>
      <pc:sldChg chg="modSp add mod">
        <pc:chgData name="Yoel Kortick" userId="167978f5-7f40-4909-85d5-d4149554ad4e" providerId="ADAL" clId="{194B987A-6951-4003-BBA0-A253F1FC2148}" dt="2023-08-24T10:29:16.102" v="2267" actId="404"/>
        <pc:sldMkLst>
          <pc:docMk/>
          <pc:sldMk cId="2334539383" sldId="823"/>
        </pc:sldMkLst>
        <pc:spChg chg="mod">
          <ac:chgData name="Yoel Kortick" userId="167978f5-7f40-4909-85d5-d4149554ad4e" providerId="ADAL" clId="{194B987A-6951-4003-BBA0-A253F1FC2148}" dt="2023-08-24T10:29:16.102" v="2267" actId="404"/>
          <ac:spMkLst>
            <pc:docMk/>
            <pc:sldMk cId="2334539383" sldId="823"/>
            <ac:spMk id="8" creationId="{EB04029D-27B8-39FE-A99C-B010B56E06ED}"/>
          </ac:spMkLst>
        </pc:spChg>
      </pc:sldChg>
      <pc:sldChg chg="addSp delSp modSp add mod">
        <pc:chgData name="Yoel Kortick" userId="167978f5-7f40-4909-85d5-d4149554ad4e" providerId="ADAL" clId="{194B987A-6951-4003-BBA0-A253F1FC2148}" dt="2023-08-24T10:27:38.338" v="2238" actId="208"/>
        <pc:sldMkLst>
          <pc:docMk/>
          <pc:sldMk cId="2263333700" sldId="824"/>
        </pc:sldMkLst>
        <pc:spChg chg="del">
          <ac:chgData name="Yoel Kortick" userId="167978f5-7f40-4909-85d5-d4149554ad4e" providerId="ADAL" clId="{194B987A-6951-4003-BBA0-A253F1FC2148}" dt="2023-08-24T10:27:28.449" v="2232" actId="478"/>
          <ac:spMkLst>
            <pc:docMk/>
            <pc:sldMk cId="2263333700" sldId="824"/>
            <ac:spMk id="8" creationId="{EB04029D-27B8-39FE-A99C-B010B56E06ED}"/>
          </ac:spMkLst>
        </pc:spChg>
        <pc:picChg chg="add mod">
          <ac:chgData name="Yoel Kortick" userId="167978f5-7f40-4909-85d5-d4149554ad4e" providerId="ADAL" clId="{194B987A-6951-4003-BBA0-A253F1FC2148}" dt="2023-08-24T10:27:38.338" v="2238" actId="208"/>
          <ac:picMkLst>
            <pc:docMk/>
            <pc:sldMk cId="2263333700" sldId="824"/>
            <ac:picMk id="5" creationId="{627170FC-54A6-EA37-8E4A-FC0C4450AF54}"/>
          </ac:picMkLst>
        </pc:picChg>
      </pc:sldChg>
      <pc:sldChg chg="addSp delSp modSp add mod">
        <pc:chgData name="Yoel Kortick" userId="167978f5-7f40-4909-85d5-d4149554ad4e" providerId="ADAL" clId="{194B987A-6951-4003-BBA0-A253F1FC2148}" dt="2023-08-24T10:29:21.802" v="2268" actId="108"/>
        <pc:sldMkLst>
          <pc:docMk/>
          <pc:sldMk cId="2792844337" sldId="825"/>
        </pc:sldMkLst>
        <pc:spChg chg="add mod">
          <ac:chgData name="Yoel Kortick" userId="167978f5-7f40-4909-85d5-d4149554ad4e" providerId="ADAL" clId="{194B987A-6951-4003-BBA0-A253F1FC2148}" dt="2023-08-24T10:29:21.802" v="2268" actId="108"/>
          <ac:spMkLst>
            <pc:docMk/>
            <pc:sldMk cId="2792844337" sldId="825"/>
            <ac:spMk id="6" creationId="{25585194-D725-B904-8006-01B7F1B2B12C}"/>
          </ac:spMkLst>
        </pc:spChg>
        <pc:spChg chg="add mod">
          <ac:chgData name="Yoel Kortick" userId="167978f5-7f40-4909-85d5-d4149554ad4e" providerId="ADAL" clId="{194B987A-6951-4003-BBA0-A253F1FC2148}" dt="2023-08-24T10:28:39.428" v="2262" actId="14100"/>
          <ac:spMkLst>
            <pc:docMk/>
            <pc:sldMk cId="2792844337" sldId="825"/>
            <ac:spMk id="8" creationId="{CC49426D-186A-DDB6-69B3-E3D80DC582FE}"/>
          </ac:spMkLst>
        </pc:spChg>
        <pc:picChg chg="del">
          <ac:chgData name="Yoel Kortick" userId="167978f5-7f40-4909-85d5-d4149554ad4e" providerId="ADAL" clId="{194B987A-6951-4003-BBA0-A253F1FC2148}" dt="2023-08-24T10:28:00.519" v="2240" actId="478"/>
          <ac:picMkLst>
            <pc:docMk/>
            <pc:sldMk cId="2792844337" sldId="825"/>
            <ac:picMk id="5" creationId="{627170FC-54A6-EA37-8E4A-FC0C4450AF54}"/>
          </ac:picMkLst>
        </pc:picChg>
        <pc:picChg chg="add mod">
          <ac:chgData name="Yoel Kortick" userId="167978f5-7f40-4909-85d5-d4149554ad4e" providerId="ADAL" clId="{194B987A-6951-4003-BBA0-A253F1FC2148}" dt="2023-08-24T10:28:18.757" v="2258" actId="208"/>
          <ac:picMkLst>
            <pc:docMk/>
            <pc:sldMk cId="2792844337" sldId="825"/>
            <ac:picMk id="7" creationId="{6F7D335A-3445-D030-4676-5CD2E956643B}"/>
          </ac:picMkLst>
        </pc:picChg>
      </pc:sldChg>
      <pc:sldChg chg="modSp add mod">
        <pc:chgData name="Yoel Kortick" userId="167978f5-7f40-4909-85d5-d4149554ad4e" providerId="ADAL" clId="{194B987A-6951-4003-BBA0-A253F1FC2148}" dt="2023-08-24T10:30:20.042" v="2277" actId="255"/>
        <pc:sldMkLst>
          <pc:docMk/>
          <pc:sldMk cId="769700997" sldId="826"/>
        </pc:sldMkLst>
        <pc:spChg chg="mod">
          <ac:chgData name="Yoel Kortick" userId="167978f5-7f40-4909-85d5-d4149554ad4e" providerId="ADAL" clId="{194B987A-6951-4003-BBA0-A253F1FC2148}" dt="2023-08-24T10:30:20.042" v="2277" actId="255"/>
          <ac:spMkLst>
            <pc:docMk/>
            <pc:sldMk cId="769700997" sldId="826"/>
            <ac:spMk id="3" creationId="{C0DC44FE-FE73-18C6-BA0D-39ADF9F4DAF5}"/>
          </ac:spMkLst>
        </pc:spChg>
      </pc:sldChg>
      <pc:sldChg chg="modSp add mod">
        <pc:chgData name="Yoel Kortick" userId="167978f5-7f40-4909-85d5-d4149554ad4e" providerId="ADAL" clId="{194B987A-6951-4003-BBA0-A253F1FC2148}" dt="2023-08-24T10:31:11.676" v="2288" actId="255"/>
        <pc:sldMkLst>
          <pc:docMk/>
          <pc:sldMk cId="3008778093" sldId="827"/>
        </pc:sldMkLst>
        <pc:spChg chg="mod">
          <ac:chgData name="Yoel Kortick" userId="167978f5-7f40-4909-85d5-d4149554ad4e" providerId="ADAL" clId="{194B987A-6951-4003-BBA0-A253F1FC2148}" dt="2023-08-24T10:30:30.404" v="2281" actId="14100"/>
          <ac:spMkLst>
            <pc:docMk/>
            <pc:sldMk cId="3008778093" sldId="827"/>
            <ac:spMk id="2" creationId="{FEDFB40A-FD68-C90C-FC94-AB562EC8C5F8}"/>
          </ac:spMkLst>
        </pc:spChg>
        <pc:spChg chg="mod">
          <ac:chgData name="Yoel Kortick" userId="167978f5-7f40-4909-85d5-d4149554ad4e" providerId="ADAL" clId="{194B987A-6951-4003-BBA0-A253F1FC2148}" dt="2023-08-24T10:30:53.287" v="2286" actId="1035"/>
          <ac:spMkLst>
            <pc:docMk/>
            <pc:sldMk cId="3008778093" sldId="827"/>
            <ac:spMk id="3" creationId="{1EEC3019-2DBF-2204-71BC-BA22E9B7D6C8}"/>
          </ac:spMkLst>
        </pc:spChg>
        <pc:spChg chg="mod">
          <ac:chgData name="Yoel Kortick" userId="167978f5-7f40-4909-85d5-d4149554ad4e" providerId="ADAL" clId="{194B987A-6951-4003-BBA0-A253F1FC2148}" dt="2023-08-24T10:31:11.676" v="2288" actId="255"/>
          <ac:spMkLst>
            <pc:docMk/>
            <pc:sldMk cId="3008778093" sldId="827"/>
            <ac:spMk id="8" creationId="{EB04029D-27B8-39FE-A99C-B010B56E06ED}"/>
          </ac:spMkLst>
        </pc:spChg>
      </pc:sldChg>
      <pc:sldChg chg="addSp modSp add mod">
        <pc:chgData name="Yoel Kortick" userId="167978f5-7f40-4909-85d5-d4149554ad4e" providerId="ADAL" clId="{194B987A-6951-4003-BBA0-A253F1FC2148}" dt="2023-08-24T10:33:00.968" v="2338" actId="1582"/>
        <pc:sldMkLst>
          <pc:docMk/>
          <pc:sldMk cId="1280901454" sldId="828"/>
        </pc:sldMkLst>
        <pc:spChg chg="add mod">
          <ac:chgData name="Yoel Kortick" userId="167978f5-7f40-4909-85d5-d4149554ad4e" providerId="ADAL" clId="{194B987A-6951-4003-BBA0-A253F1FC2148}" dt="2023-08-24T10:32:41.887" v="2331" actId="1582"/>
          <ac:spMkLst>
            <pc:docMk/>
            <pc:sldMk cId="1280901454" sldId="828"/>
            <ac:spMk id="6" creationId="{344BA4E1-25C1-B104-830B-D0991ADBB9F5}"/>
          </ac:spMkLst>
        </pc:spChg>
        <pc:spChg chg="add mod">
          <ac:chgData name="Yoel Kortick" userId="167978f5-7f40-4909-85d5-d4149554ad4e" providerId="ADAL" clId="{194B987A-6951-4003-BBA0-A253F1FC2148}" dt="2023-08-24T10:32:32.014" v="2328" actId="1582"/>
          <ac:spMkLst>
            <pc:docMk/>
            <pc:sldMk cId="1280901454" sldId="828"/>
            <ac:spMk id="7" creationId="{56C26C08-24CF-A9E1-F297-A057C057A4EF}"/>
          </ac:spMkLst>
        </pc:spChg>
        <pc:spChg chg="mod">
          <ac:chgData name="Yoel Kortick" userId="167978f5-7f40-4909-85d5-d4149554ad4e" providerId="ADAL" clId="{194B987A-6951-4003-BBA0-A253F1FC2148}" dt="2023-08-24T10:31:46.284" v="2293" actId="14100"/>
          <ac:spMkLst>
            <pc:docMk/>
            <pc:sldMk cId="1280901454" sldId="828"/>
            <ac:spMk id="8" creationId="{EB04029D-27B8-39FE-A99C-B010B56E06ED}"/>
          </ac:spMkLst>
        </pc:spChg>
        <pc:picChg chg="add mod">
          <ac:chgData name="Yoel Kortick" userId="167978f5-7f40-4909-85d5-d4149554ad4e" providerId="ADAL" clId="{194B987A-6951-4003-BBA0-A253F1FC2148}" dt="2023-08-24T10:32:52.803" v="2335" actId="208"/>
          <ac:picMkLst>
            <pc:docMk/>
            <pc:sldMk cId="1280901454" sldId="828"/>
            <ac:picMk id="5" creationId="{A672B5C5-5C3A-9026-0C75-357508A69320}"/>
          </ac:picMkLst>
        </pc:picChg>
        <pc:picChg chg="add mod">
          <ac:chgData name="Yoel Kortick" userId="167978f5-7f40-4909-85d5-d4149554ad4e" providerId="ADAL" clId="{194B987A-6951-4003-BBA0-A253F1FC2148}" dt="2023-08-24T10:32:54.947" v="2336" actId="208"/>
          <ac:picMkLst>
            <pc:docMk/>
            <pc:sldMk cId="1280901454" sldId="828"/>
            <ac:picMk id="9" creationId="{F5B8F772-4CCB-624A-6D41-CD22E21C6DE7}"/>
          </ac:picMkLst>
        </pc:picChg>
        <pc:cxnChg chg="add mod">
          <ac:chgData name="Yoel Kortick" userId="167978f5-7f40-4909-85d5-d4149554ad4e" providerId="ADAL" clId="{194B987A-6951-4003-BBA0-A253F1FC2148}" dt="2023-08-24T10:33:00.968" v="2338" actId="1582"/>
          <ac:cxnSpMkLst>
            <pc:docMk/>
            <pc:sldMk cId="1280901454" sldId="828"/>
            <ac:cxnSpMk id="10" creationId="{EABAAD80-1074-A159-7147-BB1488FE41AB}"/>
          </ac:cxnSpMkLst>
        </pc:cxnChg>
      </pc:sldChg>
      <pc:sldChg chg="addSp delSp modSp add mod">
        <pc:chgData name="Yoel Kortick" userId="167978f5-7f40-4909-85d5-d4149554ad4e" providerId="ADAL" clId="{194B987A-6951-4003-BBA0-A253F1FC2148}" dt="2023-08-24T10:33:46.413" v="2353" actId="14100"/>
        <pc:sldMkLst>
          <pc:docMk/>
          <pc:sldMk cId="1671290933" sldId="829"/>
        </pc:sldMkLst>
        <pc:spChg chg="mod">
          <ac:chgData name="Yoel Kortick" userId="167978f5-7f40-4909-85d5-d4149554ad4e" providerId="ADAL" clId="{194B987A-6951-4003-BBA0-A253F1FC2148}" dt="2023-08-24T10:33:46.413" v="2353" actId="14100"/>
          <ac:spMkLst>
            <pc:docMk/>
            <pc:sldMk cId="1671290933" sldId="829"/>
            <ac:spMk id="6" creationId="{344BA4E1-25C1-B104-830B-D0991ADBB9F5}"/>
          </ac:spMkLst>
        </pc:spChg>
        <pc:spChg chg="del">
          <ac:chgData name="Yoel Kortick" userId="167978f5-7f40-4909-85d5-d4149554ad4e" providerId="ADAL" clId="{194B987A-6951-4003-BBA0-A253F1FC2148}" dt="2023-08-24T10:33:31.945" v="2344" actId="478"/>
          <ac:spMkLst>
            <pc:docMk/>
            <pc:sldMk cId="1671290933" sldId="829"/>
            <ac:spMk id="7" creationId="{56C26C08-24CF-A9E1-F297-A057C057A4EF}"/>
          </ac:spMkLst>
        </pc:spChg>
        <pc:spChg chg="mod">
          <ac:chgData name="Yoel Kortick" userId="167978f5-7f40-4909-85d5-d4149554ad4e" providerId="ADAL" clId="{194B987A-6951-4003-BBA0-A253F1FC2148}" dt="2023-08-24T10:33:18.848" v="2342"/>
          <ac:spMkLst>
            <pc:docMk/>
            <pc:sldMk cId="1671290933" sldId="829"/>
            <ac:spMk id="8" creationId="{EB04029D-27B8-39FE-A99C-B010B56E06ED}"/>
          </ac:spMkLst>
        </pc:spChg>
        <pc:picChg chg="del">
          <ac:chgData name="Yoel Kortick" userId="167978f5-7f40-4909-85d5-d4149554ad4e" providerId="ADAL" clId="{194B987A-6951-4003-BBA0-A253F1FC2148}" dt="2023-08-24T10:33:30.906" v="2343" actId="478"/>
          <ac:picMkLst>
            <pc:docMk/>
            <pc:sldMk cId="1671290933" sldId="829"/>
            <ac:picMk id="5" creationId="{A672B5C5-5C3A-9026-0C75-357508A69320}"/>
          </ac:picMkLst>
        </pc:picChg>
        <pc:picChg chg="del">
          <ac:chgData name="Yoel Kortick" userId="167978f5-7f40-4909-85d5-d4149554ad4e" providerId="ADAL" clId="{194B987A-6951-4003-BBA0-A253F1FC2148}" dt="2023-08-24T10:33:32.529" v="2345" actId="478"/>
          <ac:picMkLst>
            <pc:docMk/>
            <pc:sldMk cId="1671290933" sldId="829"/>
            <ac:picMk id="9" creationId="{F5B8F772-4CCB-624A-6D41-CD22E21C6DE7}"/>
          </ac:picMkLst>
        </pc:picChg>
        <pc:picChg chg="add mod ord">
          <ac:chgData name="Yoel Kortick" userId="167978f5-7f40-4909-85d5-d4149554ad4e" providerId="ADAL" clId="{194B987A-6951-4003-BBA0-A253F1FC2148}" dt="2023-08-24T10:33:40.644" v="2351" actId="167"/>
          <ac:picMkLst>
            <pc:docMk/>
            <pc:sldMk cId="1671290933" sldId="829"/>
            <ac:picMk id="11" creationId="{0C45CB35-48A6-CC77-D3B8-5AEE407DE210}"/>
          </ac:picMkLst>
        </pc:picChg>
        <pc:cxnChg chg="del">
          <ac:chgData name="Yoel Kortick" userId="167978f5-7f40-4909-85d5-d4149554ad4e" providerId="ADAL" clId="{194B987A-6951-4003-BBA0-A253F1FC2148}" dt="2023-08-24T10:33:33.143" v="2346" actId="478"/>
          <ac:cxnSpMkLst>
            <pc:docMk/>
            <pc:sldMk cId="1671290933" sldId="829"/>
            <ac:cxnSpMk id="10" creationId="{EABAAD80-1074-A159-7147-BB1488FE41AB}"/>
          </ac:cxnSpMkLst>
        </pc:cxnChg>
      </pc:sldChg>
      <pc:sldChg chg="delSp modSp add mod">
        <pc:chgData name="Yoel Kortick" userId="167978f5-7f40-4909-85d5-d4149554ad4e" providerId="ADAL" clId="{194B987A-6951-4003-BBA0-A253F1FC2148}" dt="2023-08-24T10:34:01.747" v="2360"/>
        <pc:sldMkLst>
          <pc:docMk/>
          <pc:sldMk cId="3360397131" sldId="830"/>
        </pc:sldMkLst>
        <pc:spChg chg="del">
          <ac:chgData name="Yoel Kortick" userId="167978f5-7f40-4909-85d5-d4149554ad4e" providerId="ADAL" clId="{194B987A-6951-4003-BBA0-A253F1FC2148}" dt="2023-08-24T10:33:58.365" v="2356" actId="478"/>
          <ac:spMkLst>
            <pc:docMk/>
            <pc:sldMk cId="3360397131" sldId="830"/>
            <ac:spMk id="6" creationId="{344BA4E1-25C1-B104-830B-D0991ADBB9F5}"/>
          </ac:spMkLst>
        </pc:spChg>
        <pc:spChg chg="mod">
          <ac:chgData name="Yoel Kortick" userId="167978f5-7f40-4909-85d5-d4149554ad4e" providerId="ADAL" clId="{194B987A-6951-4003-BBA0-A253F1FC2148}" dt="2023-08-24T10:34:01.747" v="2360"/>
          <ac:spMkLst>
            <pc:docMk/>
            <pc:sldMk cId="3360397131" sldId="830"/>
            <ac:spMk id="8" creationId="{EB04029D-27B8-39FE-A99C-B010B56E06ED}"/>
          </ac:spMkLst>
        </pc:spChg>
        <pc:picChg chg="del">
          <ac:chgData name="Yoel Kortick" userId="167978f5-7f40-4909-85d5-d4149554ad4e" providerId="ADAL" clId="{194B987A-6951-4003-BBA0-A253F1FC2148}" dt="2023-08-24T10:33:56.866" v="2355" actId="478"/>
          <ac:picMkLst>
            <pc:docMk/>
            <pc:sldMk cId="3360397131" sldId="830"/>
            <ac:picMk id="11" creationId="{0C45CB35-48A6-CC77-D3B8-5AEE407DE210}"/>
          </ac:picMkLst>
        </pc:picChg>
      </pc:sldChg>
      <pc:sldChg chg="addSp modSp add mod">
        <pc:chgData name="Yoel Kortick" userId="167978f5-7f40-4909-85d5-d4149554ad4e" providerId="ADAL" clId="{194B987A-6951-4003-BBA0-A253F1FC2148}" dt="2023-08-24T10:35:20.228" v="2381" actId="14100"/>
        <pc:sldMkLst>
          <pc:docMk/>
          <pc:sldMk cId="724755430" sldId="831"/>
        </pc:sldMkLst>
        <pc:spChg chg="add mod">
          <ac:chgData name="Yoel Kortick" userId="167978f5-7f40-4909-85d5-d4149554ad4e" providerId="ADAL" clId="{194B987A-6951-4003-BBA0-A253F1FC2148}" dt="2023-08-24T10:35:11.905" v="2379" actId="1582"/>
          <ac:spMkLst>
            <pc:docMk/>
            <pc:sldMk cId="724755430" sldId="831"/>
            <ac:spMk id="6" creationId="{155EA061-17D2-BFFD-E29D-ACBDA65C4D15}"/>
          </ac:spMkLst>
        </pc:spChg>
        <pc:spChg chg="add mod">
          <ac:chgData name="Yoel Kortick" userId="167978f5-7f40-4909-85d5-d4149554ad4e" providerId="ADAL" clId="{194B987A-6951-4003-BBA0-A253F1FC2148}" dt="2023-08-24T10:35:20.228" v="2381" actId="14100"/>
          <ac:spMkLst>
            <pc:docMk/>
            <pc:sldMk cId="724755430" sldId="831"/>
            <ac:spMk id="7" creationId="{4C39F2AA-C49F-5038-F724-0F1432730F53}"/>
          </ac:spMkLst>
        </pc:spChg>
        <pc:spChg chg="mod">
          <ac:chgData name="Yoel Kortick" userId="167978f5-7f40-4909-85d5-d4149554ad4e" providerId="ADAL" clId="{194B987A-6951-4003-BBA0-A253F1FC2148}" dt="2023-08-24T10:34:22.299" v="2364"/>
          <ac:spMkLst>
            <pc:docMk/>
            <pc:sldMk cId="724755430" sldId="831"/>
            <ac:spMk id="8" creationId="{EB04029D-27B8-39FE-A99C-B010B56E06ED}"/>
          </ac:spMkLst>
        </pc:spChg>
        <pc:picChg chg="add mod">
          <ac:chgData name="Yoel Kortick" userId="167978f5-7f40-4909-85d5-d4149554ad4e" providerId="ADAL" clId="{194B987A-6951-4003-BBA0-A253F1FC2148}" dt="2023-08-24T10:35:13.703" v="2380" actId="208"/>
          <ac:picMkLst>
            <pc:docMk/>
            <pc:sldMk cId="724755430" sldId="831"/>
            <ac:picMk id="5" creationId="{807CEA0B-E917-2927-33D4-2E83F6ED4AE7}"/>
          </ac:picMkLst>
        </pc:picChg>
      </pc:sldChg>
      <pc:sldChg chg="addSp delSp modSp add mod">
        <pc:chgData name="Yoel Kortick" userId="167978f5-7f40-4909-85d5-d4149554ad4e" providerId="ADAL" clId="{194B987A-6951-4003-BBA0-A253F1FC2148}" dt="2023-08-24T10:36:00.912" v="2392" actId="1076"/>
        <pc:sldMkLst>
          <pc:docMk/>
          <pc:sldMk cId="2572271639" sldId="832"/>
        </pc:sldMkLst>
        <pc:spChg chg="del">
          <ac:chgData name="Yoel Kortick" userId="167978f5-7f40-4909-85d5-d4149554ad4e" providerId="ADAL" clId="{194B987A-6951-4003-BBA0-A253F1FC2148}" dt="2023-08-24T10:35:38.646" v="2383" actId="478"/>
          <ac:spMkLst>
            <pc:docMk/>
            <pc:sldMk cId="2572271639" sldId="832"/>
            <ac:spMk id="6" creationId="{155EA061-17D2-BFFD-E29D-ACBDA65C4D15}"/>
          </ac:spMkLst>
        </pc:spChg>
        <pc:spChg chg="del">
          <ac:chgData name="Yoel Kortick" userId="167978f5-7f40-4909-85d5-d4149554ad4e" providerId="ADAL" clId="{194B987A-6951-4003-BBA0-A253F1FC2148}" dt="2023-08-24T10:35:38.646" v="2383" actId="478"/>
          <ac:spMkLst>
            <pc:docMk/>
            <pc:sldMk cId="2572271639" sldId="832"/>
            <ac:spMk id="7" creationId="{4C39F2AA-C49F-5038-F724-0F1432730F53}"/>
          </ac:spMkLst>
        </pc:spChg>
        <pc:spChg chg="del">
          <ac:chgData name="Yoel Kortick" userId="167978f5-7f40-4909-85d5-d4149554ad4e" providerId="ADAL" clId="{194B987A-6951-4003-BBA0-A253F1FC2148}" dt="2023-08-24T10:35:38.646" v="2383" actId="478"/>
          <ac:spMkLst>
            <pc:docMk/>
            <pc:sldMk cId="2572271639" sldId="832"/>
            <ac:spMk id="8" creationId="{EB04029D-27B8-39FE-A99C-B010B56E06ED}"/>
          </ac:spMkLst>
        </pc:spChg>
        <pc:spChg chg="add mod">
          <ac:chgData name="Yoel Kortick" userId="167978f5-7f40-4909-85d5-d4149554ad4e" providerId="ADAL" clId="{194B987A-6951-4003-BBA0-A253F1FC2148}" dt="2023-08-24T10:36:00.912" v="2392" actId="1076"/>
          <ac:spMkLst>
            <pc:docMk/>
            <pc:sldMk cId="2572271639" sldId="832"/>
            <ac:spMk id="9" creationId="{6FA8B499-B35C-F5C7-3A5A-25DA6033D1EE}"/>
          </ac:spMkLst>
        </pc:spChg>
        <pc:picChg chg="del">
          <ac:chgData name="Yoel Kortick" userId="167978f5-7f40-4909-85d5-d4149554ad4e" providerId="ADAL" clId="{194B987A-6951-4003-BBA0-A253F1FC2148}" dt="2023-08-24T10:35:38.646" v="2383" actId="478"/>
          <ac:picMkLst>
            <pc:docMk/>
            <pc:sldMk cId="2572271639" sldId="832"/>
            <ac:picMk id="5" creationId="{807CEA0B-E917-2927-33D4-2E83F6ED4AE7}"/>
          </ac:picMkLst>
        </pc:picChg>
        <pc:picChg chg="add mod">
          <ac:chgData name="Yoel Kortick" userId="167978f5-7f40-4909-85d5-d4149554ad4e" providerId="ADAL" clId="{194B987A-6951-4003-BBA0-A253F1FC2148}" dt="2023-08-24T10:35:48.041" v="2388" actId="208"/>
          <ac:picMkLst>
            <pc:docMk/>
            <pc:sldMk cId="2572271639" sldId="832"/>
            <ac:picMk id="10" creationId="{D0304FAE-4DF3-EF5D-A7C5-E5930CD97F09}"/>
          </ac:picMkLst>
        </pc:picChg>
      </pc:sldChg>
      <pc:sldChg chg="addSp delSp modSp add mod">
        <pc:chgData name="Yoel Kortick" userId="167978f5-7f40-4909-85d5-d4149554ad4e" providerId="ADAL" clId="{194B987A-6951-4003-BBA0-A253F1FC2148}" dt="2023-08-24T10:36:51.768" v="2417" actId="108"/>
        <pc:sldMkLst>
          <pc:docMk/>
          <pc:sldMk cId="2444673158" sldId="833"/>
        </pc:sldMkLst>
        <pc:spChg chg="add mod">
          <ac:chgData name="Yoel Kortick" userId="167978f5-7f40-4909-85d5-d4149554ad4e" providerId="ADAL" clId="{194B987A-6951-4003-BBA0-A253F1FC2148}" dt="2023-08-24T10:36:51.768" v="2417" actId="108"/>
          <ac:spMkLst>
            <pc:docMk/>
            <pc:sldMk cId="2444673158" sldId="833"/>
            <ac:spMk id="5" creationId="{AAF139DB-021C-49B9-7EBF-91C2A6BED772}"/>
          </ac:spMkLst>
        </pc:spChg>
        <pc:spChg chg="del">
          <ac:chgData name="Yoel Kortick" userId="167978f5-7f40-4909-85d5-d4149554ad4e" providerId="ADAL" clId="{194B987A-6951-4003-BBA0-A253F1FC2148}" dt="2023-08-24T10:36:29.545" v="2394" actId="478"/>
          <ac:spMkLst>
            <pc:docMk/>
            <pc:sldMk cId="2444673158" sldId="833"/>
            <ac:spMk id="9" creationId="{6FA8B499-B35C-F5C7-3A5A-25DA6033D1EE}"/>
          </ac:spMkLst>
        </pc:spChg>
        <pc:picChg chg="add mod">
          <ac:chgData name="Yoel Kortick" userId="167978f5-7f40-4909-85d5-d4149554ad4e" providerId="ADAL" clId="{194B987A-6951-4003-BBA0-A253F1FC2148}" dt="2023-08-24T10:36:44.815" v="2416" actId="208"/>
          <ac:picMkLst>
            <pc:docMk/>
            <pc:sldMk cId="2444673158" sldId="833"/>
            <ac:picMk id="6" creationId="{2D91A1BB-B03D-35D7-1ED5-A987A1BB1E85}"/>
          </ac:picMkLst>
        </pc:picChg>
        <pc:picChg chg="del">
          <ac:chgData name="Yoel Kortick" userId="167978f5-7f40-4909-85d5-d4149554ad4e" providerId="ADAL" clId="{194B987A-6951-4003-BBA0-A253F1FC2148}" dt="2023-08-24T10:36:31.453" v="2395" actId="478"/>
          <ac:picMkLst>
            <pc:docMk/>
            <pc:sldMk cId="2444673158" sldId="833"/>
            <ac:picMk id="10" creationId="{D0304FAE-4DF3-EF5D-A7C5-E5930CD97F09}"/>
          </ac:picMkLst>
        </pc:picChg>
      </pc:sldChg>
      <pc:sldChg chg="addSp delSp modSp add mod">
        <pc:chgData name="Yoel Kortick" userId="167978f5-7f40-4909-85d5-d4149554ad4e" providerId="ADAL" clId="{194B987A-6951-4003-BBA0-A253F1FC2148}" dt="2023-08-24T10:40:46.739" v="2486" actId="1036"/>
        <pc:sldMkLst>
          <pc:docMk/>
          <pc:sldMk cId="3434936084" sldId="834"/>
        </pc:sldMkLst>
        <pc:spChg chg="mod">
          <ac:chgData name="Yoel Kortick" userId="167978f5-7f40-4909-85d5-d4149554ad4e" providerId="ADAL" clId="{194B987A-6951-4003-BBA0-A253F1FC2148}" dt="2023-08-24T10:40:34.237" v="2470" actId="14100"/>
          <ac:spMkLst>
            <pc:docMk/>
            <pc:sldMk cId="3434936084" sldId="834"/>
            <ac:spMk id="5" creationId="{AAF139DB-021C-49B9-7EBF-91C2A6BED772}"/>
          </ac:spMkLst>
        </pc:spChg>
        <pc:spChg chg="add mod">
          <ac:chgData name="Yoel Kortick" userId="167978f5-7f40-4909-85d5-d4149554ad4e" providerId="ADAL" clId="{194B987A-6951-4003-BBA0-A253F1FC2148}" dt="2023-08-24T10:40:46.739" v="2486" actId="1036"/>
          <ac:spMkLst>
            <pc:docMk/>
            <pc:sldMk cId="3434936084" sldId="834"/>
            <ac:spMk id="8" creationId="{1920830F-5499-AD91-BE63-AF34C62C4CEF}"/>
          </ac:spMkLst>
        </pc:spChg>
        <pc:spChg chg="add mod">
          <ac:chgData name="Yoel Kortick" userId="167978f5-7f40-4909-85d5-d4149554ad4e" providerId="ADAL" clId="{194B987A-6951-4003-BBA0-A253F1FC2148}" dt="2023-08-24T10:40:46.739" v="2486" actId="1036"/>
          <ac:spMkLst>
            <pc:docMk/>
            <pc:sldMk cId="3434936084" sldId="834"/>
            <ac:spMk id="9" creationId="{E8951653-3744-8DC5-EB87-324C0CFF4054}"/>
          </ac:spMkLst>
        </pc:spChg>
        <pc:spChg chg="add mod">
          <ac:chgData name="Yoel Kortick" userId="167978f5-7f40-4909-85d5-d4149554ad4e" providerId="ADAL" clId="{194B987A-6951-4003-BBA0-A253F1FC2148}" dt="2023-08-24T10:40:40.029" v="2472" actId="571"/>
          <ac:spMkLst>
            <pc:docMk/>
            <pc:sldMk cId="3434936084" sldId="834"/>
            <ac:spMk id="11" creationId="{3C42AF73-1DD8-8C04-57CE-7526CD055A1A}"/>
          </ac:spMkLst>
        </pc:spChg>
        <pc:picChg chg="del">
          <ac:chgData name="Yoel Kortick" userId="167978f5-7f40-4909-85d5-d4149554ad4e" providerId="ADAL" clId="{194B987A-6951-4003-BBA0-A253F1FC2148}" dt="2023-08-24T10:37:57.216" v="2425" actId="478"/>
          <ac:picMkLst>
            <pc:docMk/>
            <pc:sldMk cId="3434936084" sldId="834"/>
            <ac:picMk id="6" creationId="{2D91A1BB-B03D-35D7-1ED5-A987A1BB1E85}"/>
          </ac:picMkLst>
        </pc:picChg>
        <pc:picChg chg="add mod">
          <ac:chgData name="Yoel Kortick" userId="167978f5-7f40-4909-85d5-d4149554ad4e" providerId="ADAL" clId="{194B987A-6951-4003-BBA0-A253F1FC2148}" dt="2023-08-24T10:40:46.739" v="2486" actId="1036"/>
          <ac:picMkLst>
            <pc:docMk/>
            <pc:sldMk cId="3434936084" sldId="834"/>
            <ac:picMk id="7" creationId="{C455B2BD-C5E7-6233-88F8-36D56E08EAD5}"/>
          </ac:picMkLst>
        </pc:picChg>
        <pc:picChg chg="add mod">
          <ac:chgData name="Yoel Kortick" userId="167978f5-7f40-4909-85d5-d4149554ad4e" providerId="ADAL" clId="{194B987A-6951-4003-BBA0-A253F1FC2148}" dt="2023-08-24T10:40:40.029" v="2472" actId="571"/>
          <ac:picMkLst>
            <pc:docMk/>
            <pc:sldMk cId="3434936084" sldId="834"/>
            <ac:picMk id="10" creationId="{C0F1A8CD-D083-D1B6-8BC5-66A9C85906F6}"/>
          </ac:picMkLst>
        </pc:picChg>
      </pc:sldChg>
      <pc:sldChg chg="addSp delSp modSp add mod">
        <pc:chgData name="Yoel Kortick" userId="167978f5-7f40-4909-85d5-d4149554ad4e" providerId="ADAL" clId="{194B987A-6951-4003-BBA0-A253F1FC2148}" dt="2023-08-24T11:20:13.749" v="2728" actId="14100"/>
        <pc:sldMkLst>
          <pc:docMk/>
          <pc:sldMk cId="4057008606" sldId="835"/>
        </pc:sldMkLst>
        <pc:spChg chg="del">
          <ac:chgData name="Yoel Kortick" userId="167978f5-7f40-4909-85d5-d4149554ad4e" providerId="ADAL" clId="{194B987A-6951-4003-BBA0-A253F1FC2148}" dt="2023-08-24T10:37:43.262" v="2422" actId="478"/>
          <ac:spMkLst>
            <pc:docMk/>
            <pc:sldMk cId="4057008606" sldId="835"/>
            <ac:spMk id="5" creationId="{AAF139DB-021C-49B9-7EBF-91C2A6BED772}"/>
          </ac:spMkLst>
        </pc:spChg>
        <pc:spChg chg="add del mod">
          <ac:chgData name="Yoel Kortick" userId="167978f5-7f40-4909-85d5-d4149554ad4e" providerId="ADAL" clId="{194B987A-6951-4003-BBA0-A253F1FC2148}" dt="2023-08-24T10:37:54.037" v="2424" actId="478"/>
          <ac:spMkLst>
            <pc:docMk/>
            <pc:sldMk cId="4057008606" sldId="835"/>
            <ac:spMk id="8" creationId="{CC6A4CC3-030E-B58F-A445-8128BCBFEF8B}"/>
          </ac:spMkLst>
        </pc:spChg>
        <pc:spChg chg="add del mod">
          <ac:chgData name="Yoel Kortick" userId="167978f5-7f40-4909-85d5-d4149554ad4e" providerId="ADAL" clId="{194B987A-6951-4003-BBA0-A253F1FC2148}" dt="2023-08-24T10:37:54.037" v="2424" actId="478"/>
          <ac:spMkLst>
            <pc:docMk/>
            <pc:sldMk cId="4057008606" sldId="835"/>
            <ac:spMk id="9" creationId="{CA07B118-B725-43F1-EF75-87E34BEBBAD2}"/>
          </ac:spMkLst>
        </pc:spChg>
        <pc:spChg chg="add mod">
          <ac:chgData name="Yoel Kortick" userId="167978f5-7f40-4909-85d5-d4149554ad4e" providerId="ADAL" clId="{194B987A-6951-4003-BBA0-A253F1FC2148}" dt="2023-08-24T10:39:28.977" v="2445" actId="1582"/>
          <ac:spMkLst>
            <pc:docMk/>
            <pc:sldMk cId="4057008606" sldId="835"/>
            <ac:spMk id="11" creationId="{E94653BC-01EF-B734-1A8A-A5BA35A58BDE}"/>
          </ac:spMkLst>
        </pc:spChg>
        <pc:spChg chg="add mod">
          <ac:chgData name="Yoel Kortick" userId="167978f5-7f40-4909-85d5-d4149554ad4e" providerId="ADAL" clId="{194B987A-6951-4003-BBA0-A253F1FC2148}" dt="2023-08-24T10:39:12.222" v="2440" actId="1582"/>
          <ac:spMkLst>
            <pc:docMk/>
            <pc:sldMk cId="4057008606" sldId="835"/>
            <ac:spMk id="12" creationId="{C1937B3A-9D4B-F30B-9EE2-267BF1D3E941}"/>
          </ac:spMkLst>
        </pc:spChg>
        <pc:spChg chg="add mod">
          <ac:chgData name="Yoel Kortick" userId="167978f5-7f40-4909-85d5-d4149554ad4e" providerId="ADAL" clId="{194B987A-6951-4003-BBA0-A253F1FC2148}" dt="2023-08-24T11:20:13.749" v="2728" actId="14100"/>
          <ac:spMkLst>
            <pc:docMk/>
            <pc:sldMk cId="4057008606" sldId="835"/>
            <ac:spMk id="14" creationId="{C8625C18-0C39-2EF8-E25A-52D88DDFD811}"/>
          </ac:spMkLst>
        </pc:spChg>
        <pc:picChg chg="del">
          <ac:chgData name="Yoel Kortick" userId="167978f5-7f40-4909-85d5-d4149554ad4e" providerId="ADAL" clId="{194B987A-6951-4003-BBA0-A253F1FC2148}" dt="2023-08-24T10:37:43.262" v="2422" actId="478"/>
          <ac:picMkLst>
            <pc:docMk/>
            <pc:sldMk cId="4057008606" sldId="835"/>
            <ac:picMk id="6" creationId="{2D91A1BB-B03D-35D7-1ED5-A987A1BB1E85}"/>
          </ac:picMkLst>
        </pc:picChg>
        <pc:picChg chg="add del mod">
          <ac:chgData name="Yoel Kortick" userId="167978f5-7f40-4909-85d5-d4149554ad4e" providerId="ADAL" clId="{194B987A-6951-4003-BBA0-A253F1FC2148}" dt="2023-08-24T10:37:54.037" v="2424" actId="478"/>
          <ac:picMkLst>
            <pc:docMk/>
            <pc:sldMk cId="4057008606" sldId="835"/>
            <ac:picMk id="7" creationId="{0535BDB6-4F3F-F3BC-287E-0F9B480A17E4}"/>
          </ac:picMkLst>
        </pc:picChg>
        <pc:picChg chg="add mod">
          <ac:chgData name="Yoel Kortick" userId="167978f5-7f40-4909-85d5-d4149554ad4e" providerId="ADAL" clId="{194B987A-6951-4003-BBA0-A253F1FC2148}" dt="2023-08-24T11:19:58.617" v="2725" actId="208"/>
          <ac:picMkLst>
            <pc:docMk/>
            <pc:sldMk cId="4057008606" sldId="835"/>
            <ac:picMk id="10" creationId="{7947A7FE-517F-D234-FFE5-F9513DAD390F}"/>
          </ac:picMkLst>
        </pc:picChg>
        <pc:cxnChg chg="add mod">
          <ac:chgData name="Yoel Kortick" userId="167978f5-7f40-4909-85d5-d4149554ad4e" providerId="ADAL" clId="{194B987A-6951-4003-BBA0-A253F1FC2148}" dt="2023-08-24T10:39:03.620" v="2438" actId="1076"/>
          <ac:cxnSpMkLst>
            <pc:docMk/>
            <pc:sldMk cId="4057008606" sldId="835"/>
            <ac:cxnSpMk id="15" creationId="{5CAD3A17-AEC5-64AD-4286-85913644E1CC}"/>
          </ac:cxnSpMkLst>
        </pc:cxnChg>
      </pc:sldChg>
      <pc:sldChg chg="addSp delSp modSp add mod">
        <pc:chgData name="Yoel Kortick" userId="167978f5-7f40-4909-85d5-d4149554ad4e" providerId="ADAL" clId="{194B987A-6951-4003-BBA0-A253F1FC2148}" dt="2023-08-24T10:41:30.434" v="2499" actId="1035"/>
        <pc:sldMkLst>
          <pc:docMk/>
          <pc:sldMk cId="4231506239" sldId="836"/>
        </pc:sldMkLst>
        <pc:spChg chg="add mod">
          <ac:chgData name="Yoel Kortick" userId="167978f5-7f40-4909-85d5-d4149554ad4e" providerId="ADAL" clId="{194B987A-6951-4003-BBA0-A253F1FC2148}" dt="2023-08-24T10:41:25.362" v="2494" actId="108"/>
          <ac:spMkLst>
            <pc:docMk/>
            <pc:sldMk cId="4231506239" sldId="836"/>
            <ac:spMk id="5" creationId="{42EEA338-8CFD-EB9A-1391-604C738D5531}"/>
          </ac:spMkLst>
        </pc:spChg>
        <pc:spChg chg="add mod">
          <ac:chgData name="Yoel Kortick" userId="167978f5-7f40-4909-85d5-d4149554ad4e" providerId="ADAL" clId="{194B987A-6951-4003-BBA0-A253F1FC2148}" dt="2023-08-24T10:41:14.092" v="2493" actId="1582"/>
          <ac:spMkLst>
            <pc:docMk/>
            <pc:sldMk cId="4231506239" sldId="836"/>
            <ac:spMk id="7" creationId="{19D90DC8-8F44-66DE-F24F-4E8246A8024B}"/>
          </ac:spMkLst>
        </pc:spChg>
        <pc:spChg chg="del">
          <ac:chgData name="Yoel Kortick" userId="167978f5-7f40-4909-85d5-d4149554ad4e" providerId="ADAL" clId="{194B987A-6951-4003-BBA0-A253F1FC2148}" dt="2023-08-24T10:39:56.045" v="2447" actId="478"/>
          <ac:spMkLst>
            <pc:docMk/>
            <pc:sldMk cId="4231506239" sldId="836"/>
            <ac:spMk id="11" creationId="{E94653BC-01EF-B734-1A8A-A5BA35A58BDE}"/>
          </ac:spMkLst>
        </pc:spChg>
        <pc:spChg chg="del">
          <ac:chgData name="Yoel Kortick" userId="167978f5-7f40-4909-85d5-d4149554ad4e" providerId="ADAL" clId="{194B987A-6951-4003-BBA0-A253F1FC2148}" dt="2023-08-24T10:39:56.045" v="2447" actId="478"/>
          <ac:spMkLst>
            <pc:docMk/>
            <pc:sldMk cId="4231506239" sldId="836"/>
            <ac:spMk id="12" creationId="{C1937B3A-9D4B-F30B-9EE2-267BF1D3E941}"/>
          </ac:spMkLst>
        </pc:spChg>
        <pc:spChg chg="del">
          <ac:chgData name="Yoel Kortick" userId="167978f5-7f40-4909-85d5-d4149554ad4e" providerId="ADAL" clId="{194B987A-6951-4003-BBA0-A253F1FC2148}" dt="2023-08-24T10:39:56.045" v="2447" actId="478"/>
          <ac:spMkLst>
            <pc:docMk/>
            <pc:sldMk cId="4231506239" sldId="836"/>
            <ac:spMk id="14" creationId="{C8625C18-0C39-2EF8-E25A-52D88DDFD811}"/>
          </ac:spMkLst>
        </pc:spChg>
        <pc:picChg chg="add mod">
          <ac:chgData name="Yoel Kortick" userId="167978f5-7f40-4909-85d5-d4149554ad4e" providerId="ADAL" clId="{194B987A-6951-4003-BBA0-A253F1FC2148}" dt="2023-08-24T10:41:30.434" v="2499" actId="1035"/>
          <ac:picMkLst>
            <pc:docMk/>
            <pc:sldMk cId="4231506239" sldId="836"/>
            <ac:picMk id="6" creationId="{C1FF354C-2DF2-6E49-6E49-92F25C690108}"/>
          </ac:picMkLst>
        </pc:picChg>
        <pc:picChg chg="del">
          <ac:chgData name="Yoel Kortick" userId="167978f5-7f40-4909-85d5-d4149554ad4e" providerId="ADAL" clId="{194B987A-6951-4003-BBA0-A253F1FC2148}" dt="2023-08-24T10:39:56.045" v="2447" actId="478"/>
          <ac:picMkLst>
            <pc:docMk/>
            <pc:sldMk cId="4231506239" sldId="836"/>
            <ac:picMk id="10" creationId="{7947A7FE-517F-D234-FFE5-F9513DAD390F}"/>
          </ac:picMkLst>
        </pc:picChg>
        <pc:cxnChg chg="del">
          <ac:chgData name="Yoel Kortick" userId="167978f5-7f40-4909-85d5-d4149554ad4e" providerId="ADAL" clId="{194B987A-6951-4003-BBA0-A253F1FC2148}" dt="2023-08-24T10:39:56.045" v="2447" actId="478"/>
          <ac:cxnSpMkLst>
            <pc:docMk/>
            <pc:sldMk cId="4231506239" sldId="836"/>
            <ac:cxnSpMk id="15" creationId="{5CAD3A17-AEC5-64AD-4286-85913644E1CC}"/>
          </ac:cxnSpMkLst>
        </pc:cxnChg>
      </pc:sldChg>
      <pc:sldChg chg="addSp delSp modSp add mod">
        <pc:chgData name="Yoel Kortick" userId="167978f5-7f40-4909-85d5-d4149554ad4e" providerId="ADAL" clId="{194B987A-6951-4003-BBA0-A253F1FC2148}" dt="2023-08-24T10:42:30.656" v="2550" actId="1038"/>
        <pc:sldMkLst>
          <pc:docMk/>
          <pc:sldMk cId="4174896846" sldId="837"/>
        </pc:sldMkLst>
        <pc:spChg chg="mod">
          <ac:chgData name="Yoel Kortick" userId="167978f5-7f40-4909-85d5-d4149554ad4e" providerId="ADAL" clId="{194B987A-6951-4003-BBA0-A253F1FC2148}" dt="2023-08-24T10:42:01.871" v="2519" actId="20577"/>
          <ac:spMkLst>
            <pc:docMk/>
            <pc:sldMk cId="4174896846" sldId="837"/>
            <ac:spMk id="5" creationId="{42EEA338-8CFD-EB9A-1391-604C738D5531}"/>
          </ac:spMkLst>
        </pc:spChg>
        <pc:spChg chg="mod">
          <ac:chgData name="Yoel Kortick" userId="167978f5-7f40-4909-85d5-d4149554ad4e" providerId="ADAL" clId="{194B987A-6951-4003-BBA0-A253F1FC2148}" dt="2023-08-24T10:42:30.656" v="2550" actId="1038"/>
          <ac:spMkLst>
            <pc:docMk/>
            <pc:sldMk cId="4174896846" sldId="837"/>
            <ac:spMk id="7" creationId="{19D90DC8-8F44-66DE-F24F-4E8246A8024B}"/>
          </ac:spMkLst>
        </pc:spChg>
        <pc:picChg chg="del">
          <ac:chgData name="Yoel Kortick" userId="167978f5-7f40-4909-85d5-d4149554ad4e" providerId="ADAL" clId="{194B987A-6951-4003-BBA0-A253F1FC2148}" dt="2023-08-24T10:42:10.263" v="2520" actId="478"/>
          <ac:picMkLst>
            <pc:docMk/>
            <pc:sldMk cId="4174896846" sldId="837"/>
            <ac:picMk id="6" creationId="{C1FF354C-2DF2-6E49-6E49-92F25C690108}"/>
          </ac:picMkLst>
        </pc:picChg>
        <pc:picChg chg="add mod ord">
          <ac:chgData name="Yoel Kortick" userId="167978f5-7f40-4909-85d5-d4149554ad4e" providerId="ADAL" clId="{194B987A-6951-4003-BBA0-A253F1FC2148}" dt="2023-08-24T10:42:30.656" v="2550" actId="1038"/>
          <ac:picMkLst>
            <pc:docMk/>
            <pc:sldMk cId="4174896846" sldId="837"/>
            <ac:picMk id="8" creationId="{C4FD5BB1-57C0-3753-163D-2FA9A702A7D4}"/>
          </ac:picMkLst>
        </pc:picChg>
      </pc:sldChg>
      <pc:sldChg chg="addSp delSp modSp add mod">
        <pc:chgData name="Yoel Kortick" userId="167978f5-7f40-4909-85d5-d4149554ad4e" providerId="ADAL" clId="{194B987A-6951-4003-BBA0-A253F1FC2148}" dt="2023-08-24T10:43:27.799" v="2562" actId="167"/>
        <pc:sldMkLst>
          <pc:docMk/>
          <pc:sldMk cId="4185328313" sldId="838"/>
        </pc:sldMkLst>
        <pc:spChg chg="mod">
          <ac:chgData name="Yoel Kortick" userId="167978f5-7f40-4909-85d5-d4149554ad4e" providerId="ADAL" clId="{194B987A-6951-4003-BBA0-A253F1FC2148}" dt="2023-08-24T10:42:46.144" v="2552"/>
          <ac:spMkLst>
            <pc:docMk/>
            <pc:sldMk cId="4185328313" sldId="838"/>
            <ac:spMk id="5" creationId="{42EEA338-8CFD-EB9A-1391-604C738D5531}"/>
          </ac:spMkLst>
        </pc:spChg>
        <pc:spChg chg="mod">
          <ac:chgData name="Yoel Kortick" userId="167978f5-7f40-4909-85d5-d4149554ad4e" providerId="ADAL" clId="{194B987A-6951-4003-BBA0-A253F1FC2148}" dt="2023-08-24T10:43:16.421" v="2559" actId="14100"/>
          <ac:spMkLst>
            <pc:docMk/>
            <pc:sldMk cId="4185328313" sldId="838"/>
            <ac:spMk id="7" creationId="{19D90DC8-8F44-66DE-F24F-4E8246A8024B}"/>
          </ac:spMkLst>
        </pc:spChg>
        <pc:spChg chg="add mod">
          <ac:chgData name="Yoel Kortick" userId="167978f5-7f40-4909-85d5-d4149554ad4e" providerId="ADAL" clId="{194B987A-6951-4003-BBA0-A253F1FC2148}" dt="2023-08-24T10:43:25.910" v="2561" actId="14100"/>
          <ac:spMkLst>
            <pc:docMk/>
            <pc:sldMk cId="4185328313" sldId="838"/>
            <ac:spMk id="9" creationId="{8FB2603D-D913-E319-820B-4792FA0465DD}"/>
          </ac:spMkLst>
        </pc:spChg>
        <pc:picChg chg="add mod ord">
          <ac:chgData name="Yoel Kortick" userId="167978f5-7f40-4909-85d5-d4149554ad4e" providerId="ADAL" clId="{194B987A-6951-4003-BBA0-A253F1FC2148}" dt="2023-08-24T10:43:27.799" v="2562" actId="167"/>
          <ac:picMkLst>
            <pc:docMk/>
            <pc:sldMk cId="4185328313" sldId="838"/>
            <ac:picMk id="6" creationId="{F6C75F32-4BEB-C34D-F592-9AABC0EDC400}"/>
          </ac:picMkLst>
        </pc:picChg>
        <pc:picChg chg="del">
          <ac:chgData name="Yoel Kortick" userId="167978f5-7f40-4909-85d5-d4149554ad4e" providerId="ADAL" clId="{194B987A-6951-4003-BBA0-A253F1FC2148}" dt="2023-08-24T10:43:03.497" v="2553" actId="478"/>
          <ac:picMkLst>
            <pc:docMk/>
            <pc:sldMk cId="4185328313" sldId="838"/>
            <ac:picMk id="8" creationId="{C4FD5BB1-57C0-3753-163D-2FA9A702A7D4}"/>
          </ac:picMkLst>
        </pc:picChg>
      </pc:sldChg>
      <pc:sldChg chg="addSp delSp modSp add mod">
        <pc:chgData name="Yoel Kortick" userId="167978f5-7f40-4909-85d5-d4149554ad4e" providerId="ADAL" clId="{194B987A-6951-4003-BBA0-A253F1FC2148}" dt="2023-08-24T10:44:11.078" v="2579" actId="1036"/>
        <pc:sldMkLst>
          <pc:docMk/>
          <pc:sldMk cId="131146930" sldId="839"/>
        </pc:sldMkLst>
        <pc:spChg chg="mod">
          <ac:chgData name="Yoel Kortick" userId="167978f5-7f40-4909-85d5-d4149554ad4e" providerId="ADAL" clId="{194B987A-6951-4003-BBA0-A253F1FC2148}" dt="2023-08-24T10:43:41.597" v="2564"/>
          <ac:spMkLst>
            <pc:docMk/>
            <pc:sldMk cId="131146930" sldId="839"/>
            <ac:spMk id="5" creationId="{42EEA338-8CFD-EB9A-1391-604C738D5531}"/>
          </ac:spMkLst>
        </pc:spChg>
        <pc:spChg chg="mod">
          <ac:chgData name="Yoel Kortick" userId="167978f5-7f40-4909-85d5-d4149554ad4e" providerId="ADAL" clId="{194B987A-6951-4003-BBA0-A253F1FC2148}" dt="2023-08-24T10:44:11.078" v="2579" actId="1036"/>
          <ac:spMkLst>
            <pc:docMk/>
            <pc:sldMk cId="131146930" sldId="839"/>
            <ac:spMk id="7" creationId="{19D90DC8-8F44-66DE-F24F-4E8246A8024B}"/>
          </ac:spMkLst>
        </pc:spChg>
        <pc:spChg chg="mod">
          <ac:chgData name="Yoel Kortick" userId="167978f5-7f40-4909-85d5-d4149554ad4e" providerId="ADAL" clId="{194B987A-6951-4003-BBA0-A253F1FC2148}" dt="2023-08-24T10:44:03.839" v="2572" actId="1076"/>
          <ac:spMkLst>
            <pc:docMk/>
            <pc:sldMk cId="131146930" sldId="839"/>
            <ac:spMk id="9" creationId="{8FB2603D-D913-E319-820B-4792FA0465DD}"/>
          </ac:spMkLst>
        </pc:spChg>
        <pc:picChg chg="del">
          <ac:chgData name="Yoel Kortick" userId="167978f5-7f40-4909-85d5-d4149554ad4e" providerId="ADAL" clId="{194B987A-6951-4003-BBA0-A253F1FC2148}" dt="2023-08-24T10:43:42.873" v="2565" actId="478"/>
          <ac:picMkLst>
            <pc:docMk/>
            <pc:sldMk cId="131146930" sldId="839"/>
            <ac:picMk id="6" creationId="{F6C75F32-4BEB-C34D-F592-9AABC0EDC400}"/>
          </ac:picMkLst>
        </pc:picChg>
        <pc:picChg chg="add mod ord">
          <ac:chgData name="Yoel Kortick" userId="167978f5-7f40-4909-85d5-d4149554ad4e" providerId="ADAL" clId="{194B987A-6951-4003-BBA0-A253F1FC2148}" dt="2023-08-24T10:43:59.842" v="2571" actId="167"/>
          <ac:picMkLst>
            <pc:docMk/>
            <pc:sldMk cId="131146930" sldId="839"/>
            <ac:picMk id="8" creationId="{CCB47ACD-3938-156E-894B-9BCB4F193BD1}"/>
          </ac:picMkLst>
        </pc:picChg>
      </pc:sldChg>
      <pc:sldChg chg="addSp delSp modSp add mod">
        <pc:chgData name="Yoel Kortick" userId="167978f5-7f40-4909-85d5-d4149554ad4e" providerId="ADAL" clId="{194B987A-6951-4003-BBA0-A253F1FC2148}" dt="2023-08-24T10:45:00.785" v="2592" actId="108"/>
        <pc:sldMkLst>
          <pc:docMk/>
          <pc:sldMk cId="1782239732" sldId="840"/>
        </pc:sldMkLst>
        <pc:spChg chg="del">
          <ac:chgData name="Yoel Kortick" userId="167978f5-7f40-4909-85d5-d4149554ad4e" providerId="ADAL" clId="{194B987A-6951-4003-BBA0-A253F1FC2148}" dt="2023-08-24T10:44:32.386" v="2581" actId="478"/>
          <ac:spMkLst>
            <pc:docMk/>
            <pc:sldMk cId="1782239732" sldId="840"/>
            <ac:spMk id="5" creationId="{42EEA338-8CFD-EB9A-1391-604C738D5531}"/>
          </ac:spMkLst>
        </pc:spChg>
        <pc:spChg chg="del">
          <ac:chgData name="Yoel Kortick" userId="167978f5-7f40-4909-85d5-d4149554ad4e" providerId="ADAL" clId="{194B987A-6951-4003-BBA0-A253F1FC2148}" dt="2023-08-24T10:44:32.386" v="2581" actId="478"/>
          <ac:spMkLst>
            <pc:docMk/>
            <pc:sldMk cId="1782239732" sldId="840"/>
            <ac:spMk id="7" creationId="{19D90DC8-8F44-66DE-F24F-4E8246A8024B}"/>
          </ac:spMkLst>
        </pc:spChg>
        <pc:spChg chg="del">
          <ac:chgData name="Yoel Kortick" userId="167978f5-7f40-4909-85d5-d4149554ad4e" providerId="ADAL" clId="{194B987A-6951-4003-BBA0-A253F1FC2148}" dt="2023-08-24T10:44:32.386" v="2581" actId="478"/>
          <ac:spMkLst>
            <pc:docMk/>
            <pc:sldMk cId="1782239732" sldId="840"/>
            <ac:spMk id="9" creationId="{8FB2603D-D913-E319-820B-4792FA0465DD}"/>
          </ac:spMkLst>
        </pc:spChg>
        <pc:spChg chg="add mod">
          <ac:chgData name="Yoel Kortick" userId="167978f5-7f40-4909-85d5-d4149554ad4e" providerId="ADAL" clId="{194B987A-6951-4003-BBA0-A253F1FC2148}" dt="2023-08-24T10:45:00.785" v="2592" actId="108"/>
          <ac:spMkLst>
            <pc:docMk/>
            <pc:sldMk cId="1782239732" sldId="840"/>
            <ac:spMk id="10" creationId="{8C823A6F-4AB4-E1D5-59B9-C0AF119F7527}"/>
          </ac:spMkLst>
        </pc:spChg>
        <pc:spChg chg="add mod">
          <ac:chgData name="Yoel Kortick" userId="167978f5-7f40-4909-85d5-d4149554ad4e" providerId="ADAL" clId="{194B987A-6951-4003-BBA0-A253F1FC2148}" dt="2023-08-24T10:44:48.121" v="2589" actId="1582"/>
          <ac:spMkLst>
            <pc:docMk/>
            <pc:sldMk cId="1782239732" sldId="840"/>
            <ac:spMk id="11" creationId="{8EB8C39E-1630-08E8-C90D-6D946440811C}"/>
          </ac:spMkLst>
        </pc:spChg>
        <pc:picChg chg="add mod">
          <ac:chgData name="Yoel Kortick" userId="167978f5-7f40-4909-85d5-d4149554ad4e" providerId="ADAL" clId="{194B987A-6951-4003-BBA0-A253F1FC2148}" dt="2023-08-24T10:44:40.284" v="2586" actId="208"/>
          <ac:picMkLst>
            <pc:docMk/>
            <pc:sldMk cId="1782239732" sldId="840"/>
            <ac:picMk id="6" creationId="{4D33B355-9A1D-CB7D-96EE-4E8FC5B6D595}"/>
          </ac:picMkLst>
        </pc:picChg>
        <pc:picChg chg="del">
          <ac:chgData name="Yoel Kortick" userId="167978f5-7f40-4909-85d5-d4149554ad4e" providerId="ADAL" clId="{194B987A-6951-4003-BBA0-A253F1FC2148}" dt="2023-08-24T10:44:32.386" v="2581" actId="478"/>
          <ac:picMkLst>
            <pc:docMk/>
            <pc:sldMk cId="1782239732" sldId="840"/>
            <ac:picMk id="8" creationId="{CCB47ACD-3938-156E-894B-9BCB4F193BD1}"/>
          </ac:picMkLst>
        </pc:picChg>
      </pc:sldChg>
      <pc:sldChg chg="addSp delSp modSp add mod">
        <pc:chgData name="Yoel Kortick" userId="167978f5-7f40-4909-85d5-d4149554ad4e" providerId="ADAL" clId="{194B987A-6951-4003-BBA0-A253F1FC2148}" dt="2023-08-24T10:45:53.081" v="2605" actId="14100"/>
        <pc:sldMkLst>
          <pc:docMk/>
          <pc:sldMk cId="93749632" sldId="841"/>
        </pc:sldMkLst>
        <pc:spChg chg="mod">
          <ac:chgData name="Yoel Kortick" userId="167978f5-7f40-4909-85d5-d4149554ad4e" providerId="ADAL" clId="{194B987A-6951-4003-BBA0-A253F1FC2148}" dt="2023-08-24T10:45:24.733" v="2594"/>
          <ac:spMkLst>
            <pc:docMk/>
            <pc:sldMk cId="93749632" sldId="841"/>
            <ac:spMk id="10" creationId="{8C823A6F-4AB4-E1D5-59B9-C0AF119F7527}"/>
          </ac:spMkLst>
        </pc:spChg>
        <pc:spChg chg="mod">
          <ac:chgData name="Yoel Kortick" userId="167978f5-7f40-4909-85d5-d4149554ad4e" providerId="ADAL" clId="{194B987A-6951-4003-BBA0-A253F1FC2148}" dt="2023-08-24T10:45:53.081" v="2605" actId="14100"/>
          <ac:spMkLst>
            <pc:docMk/>
            <pc:sldMk cId="93749632" sldId="841"/>
            <ac:spMk id="11" creationId="{8EB8C39E-1630-08E8-C90D-6D946440811C}"/>
          </ac:spMkLst>
        </pc:spChg>
        <pc:picChg chg="add mod ord">
          <ac:chgData name="Yoel Kortick" userId="167978f5-7f40-4909-85d5-d4149554ad4e" providerId="ADAL" clId="{194B987A-6951-4003-BBA0-A253F1FC2148}" dt="2023-08-24T10:45:49.109" v="2604" actId="167"/>
          <ac:picMkLst>
            <pc:docMk/>
            <pc:sldMk cId="93749632" sldId="841"/>
            <ac:picMk id="5" creationId="{CE050DA1-EC11-4BF4-888B-1913E476C253}"/>
          </ac:picMkLst>
        </pc:picChg>
        <pc:picChg chg="del">
          <ac:chgData name="Yoel Kortick" userId="167978f5-7f40-4909-85d5-d4149554ad4e" providerId="ADAL" clId="{194B987A-6951-4003-BBA0-A253F1FC2148}" dt="2023-08-24T10:45:33.866" v="2595" actId="478"/>
          <ac:picMkLst>
            <pc:docMk/>
            <pc:sldMk cId="93749632" sldId="841"/>
            <ac:picMk id="6" creationId="{4D33B355-9A1D-CB7D-96EE-4E8FC5B6D595}"/>
          </ac:picMkLst>
        </pc:picChg>
      </pc:sldChg>
      <pc:sldChg chg="addSp delSp modSp add mod">
        <pc:chgData name="Yoel Kortick" userId="167978f5-7f40-4909-85d5-d4149554ad4e" providerId="ADAL" clId="{194B987A-6951-4003-BBA0-A253F1FC2148}" dt="2023-08-24T10:46:37.319" v="2618" actId="14100"/>
        <pc:sldMkLst>
          <pc:docMk/>
          <pc:sldMk cId="3603349247" sldId="842"/>
        </pc:sldMkLst>
        <pc:spChg chg="add mod">
          <ac:chgData name="Yoel Kortick" userId="167978f5-7f40-4909-85d5-d4149554ad4e" providerId="ADAL" clId="{194B987A-6951-4003-BBA0-A253F1FC2148}" dt="2023-08-24T10:46:37.319" v="2618" actId="14100"/>
          <ac:spMkLst>
            <pc:docMk/>
            <pc:sldMk cId="3603349247" sldId="842"/>
            <ac:spMk id="7" creationId="{8DAA96F5-530C-0F60-EA78-A26C0DEC9CEA}"/>
          </ac:spMkLst>
        </pc:spChg>
        <pc:spChg chg="mod">
          <ac:chgData name="Yoel Kortick" userId="167978f5-7f40-4909-85d5-d4149554ad4e" providerId="ADAL" clId="{194B987A-6951-4003-BBA0-A253F1FC2148}" dt="2023-08-24T10:46:08.762" v="2607"/>
          <ac:spMkLst>
            <pc:docMk/>
            <pc:sldMk cId="3603349247" sldId="842"/>
            <ac:spMk id="10" creationId="{8C823A6F-4AB4-E1D5-59B9-C0AF119F7527}"/>
          </ac:spMkLst>
        </pc:spChg>
        <pc:spChg chg="mod">
          <ac:chgData name="Yoel Kortick" userId="167978f5-7f40-4909-85d5-d4149554ad4e" providerId="ADAL" clId="{194B987A-6951-4003-BBA0-A253F1FC2148}" dt="2023-08-24T10:46:31.090" v="2616" actId="1076"/>
          <ac:spMkLst>
            <pc:docMk/>
            <pc:sldMk cId="3603349247" sldId="842"/>
            <ac:spMk id="11" creationId="{8EB8C39E-1630-08E8-C90D-6D946440811C}"/>
          </ac:spMkLst>
        </pc:spChg>
        <pc:picChg chg="del">
          <ac:chgData name="Yoel Kortick" userId="167978f5-7f40-4909-85d5-d4149554ad4e" providerId="ADAL" clId="{194B987A-6951-4003-BBA0-A253F1FC2148}" dt="2023-08-24T10:46:16.844" v="2608" actId="478"/>
          <ac:picMkLst>
            <pc:docMk/>
            <pc:sldMk cId="3603349247" sldId="842"/>
            <ac:picMk id="5" creationId="{CE050DA1-EC11-4BF4-888B-1913E476C253}"/>
          </ac:picMkLst>
        </pc:picChg>
        <pc:picChg chg="add mod ord">
          <ac:chgData name="Yoel Kortick" userId="167978f5-7f40-4909-85d5-d4149554ad4e" providerId="ADAL" clId="{194B987A-6951-4003-BBA0-A253F1FC2148}" dt="2023-08-24T10:46:26.993" v="2615" actId="167"/>
          <ac:picMkLst>
            <pc:docMk/>
            <pc:sldMk cId="3603349247" sldId="842"/>
            <ac:picMk id="6" creationId="{5A9EED56-2E4B-9E50-A29F-CFA5DDAB6EC8}"/>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24/08/2023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24/08/2023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24</a:t>
            </a:fld>
            <a:endParaRPr lang="en-GB"/>
          </a:p>
        </p:txBody>
      </p:sp>
    </p:spTree>
    <p:extLst>
      <p:ext uri="{BB962C8B-B14F-4D97-AF65-F5344CB8AC3E}">
        <p14:creationId xmlns:p14="http://schemas.microsoft.com/office/powerpoint/2010/main" val="24222396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31</a:t>
            </a:fld>
            <a:endParaRPr lang="en-GB"/>
          </a:p>
        </p:txBody>
      </p:sp>
    </p:spTree>
    <p:extLst>
      <p:ext uri="{BB962C8B-B14F-4D97-AF65-F5344CB8AC3E}">
        <p14:creationId xmlns:p14="http://schemas.microsoft.com/office/powerpoint/2010/main" val="2790624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36</a:t>
            </a:fld>
            <a:endParaRPr lang="en-GB"/>
          </a:p>
        </p:txBody>
      </p:sp>
    </p:spTree>
    <p:extLst>
      <p:ext uri="{BB962C8B-B14F-4D97-AF65-F5344CB8AC3E}">
        <p14:creationId xmlns:p14="http://schemas.microsoft.com/office/powerpoint/2010/main" val="38814594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43</a:t>
            </a:fld>
            <a:endParaRPr lang="en-GB"/>
          </a:p>
        </p:txBody>
      </p:sp>
    </p:spTree>
    <p:extLst>
      <p:ext uri="{BB962C8B-B14F-4D97-AF65-F5344CB8AC3E}">
        <p14:creationId xmlns:p14="http://schemas.microsoft.com/office/powerpoint/2010/main" val="40526850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49</a:t>
            </a:fld>
            <a:endParaRPr lang="en-GB"/>
          </a:p>
        </p:txBody>
      </p:sp>
    </p:spTree>
    <p:extLst>
      <p:ext uri="{BB962C8B-B14F-4D97-AF65-F5344CB8AC3E}">
        <p14:creationId xmlns:p14="http://schemas.microsoft.com/office/powerpoint/2010/main" val="8128508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0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slideLayout" Target="../slideLayouts/slideLayout14.xml"/><Relationship Id="rId1" Type="http://schemas.openxmlformats.org/officeDocument/2006/relationships/tags" Target="../tags/tag10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7.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7.xml"/><Relationship Id="rId1" Type="http://schemas.openxmlformats.org/officeDocument/2006/relationships/tags" Target="../tags/tag32.xml"/></Relationships>
</file>

<file path=ppt/slides/_rels/slide3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33.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36.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7.xml"/><Relationship Id="rId1" Type="http://schemas.openxmlformats.org/officeDocument/2006/relationships/tags" Target="../tags/tag37.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4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14.xml"/><Relationship Id="rId1" Type="http://schemas.openxmlformats.org/officeDocument/2006/relationships/tags" Target="../tags/tag41.xml"/></Relationships>
</file>

<file path=ppt/slides/_rels/slide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42.xml"/></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14.xml"/><Relationship Id="rId1" Type="http://schemas.openxmlformats.org/officeDocument/2006/relationships/tags" Target="../tags/tag43.xml"/><Relationship Id="rId4" Type="http://schemas.openxmlformats.org/officeDocument/2006/relationships/image" Target="../media/image33.pn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7.xml"/><Relationship Id="rId1" Type="http://schemas.openxmlformats.org/officeDocument/2006/relationships/tags" Target="../tags/tag44.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45.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14.xml"/><Relationship Id="rId1" Type="http://schemas.openxmlformats.org/officeDocument/2006/relationships/tags" Target="../tags/tag46.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slideLayout" Target="../slideLayouts/slideLayout14.xml"/><Relationship Id="rId1" Type="http://schemas.openxmlformats.org/officeDocument/2006/relationships/tags" Target="../tags/tag47.xml"/></Relationships>
</file>

<file path=ppt/slides/_rels/slide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slideLayout" Target="../slideLayouts/slideLayout14.xml"/><Relationship Id="rId1" Type="http://schemas.openxmlformats.org/officeDocument/2006/relationships/tags" Target="../tags/tag48.xml"/></Relationships>
</file>

<file path=ppt/slides/_rels/slide4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14.xml"/><Relationship Id="rId1" Type="http://schemas.openxmlformats.org/officeDocument/2006/relationships/tags" Target="../tags/tag49.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7.xml"/><Relationship Id="rId1" Type="http://schemas.openxmlformats.org/officeDocument/2006/relationships/tags" Target="../tags/tag50.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5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slideLayout" Target="../slideLayouts/slideLayout14.xml"/><Relationship Id="rId1" Type="http://schemas.openxmlformats.org/officeDocument/2006/relationships/tags" Target="../tags/tag51.xml"/></Relationships>
</file>

<file path=ppt/slides/_rels/slide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14.xml"/><Relationship Id="rId1" Type="http://schemas.openxmlformats.org/officeDocument/2006/relationships/tags" Target="../tags/tag52.xml"/></Relationships>
</file>

<file path=ppt/slides/_rels/slide5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slideLayout" Target="../slideLayouts/slideLayout14.xml"/><Relationship Id="rId1" Type="http://schemas.openxmlformats.org/officeDocument/2006/relationships/tags" Target="../tags/tag53.xml"/></Relationships>
</file>

<file path=ppt/slides/_rels/slide5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slideLayout" Target="../slideLayouts/slideLayout14.xml"/><Relationship Id="rId1" Type="http://schemas.openxmlformats.org/officeDocument/2006/relationships/tags" Target="../tags/tag54.xml"/></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5.xml"/></Relationships>
</file>

<file path=ppt/slides/_rels/slide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slideLayout" Target="../slideLayouts/slideLayout14.xml"/><Relationship Id="rId1" Type="http://schemas.openxmlformats.org/officeDocument/2006/relationships/tags" Target="../tags/tag56.xml"/></Relationships>
</file>

<file path=ppt/slides/_rels/slide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Layout" Target="../slideLayouts/slideLayout14.xml"/><Relationship Id="rId1" Type="http://schemas.openxmlformats.org/officeDocument/2006/relationships/tags" Target="../tags/tag57.xml"/><Relationship Id="rId4" Type="http://schemas.openxmlformats.org/officeDocument/2006/relationships/image" Target="../media/image44.png"/></Relationships>
</file>

<file path=ppt/slides/_rels/slide5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14.xml"/><Relationship Id="rId1" Type="http://schemas.openxmlformats.org/officeDocument/2006/relationships/tags" Target="../tags/tag58.xml"/><Relationship Id="rId4" Type="http://schemas.openxmlformats.org/officeDocument/2006/relationships/image" Target="../media/image46.png"/></Relationships>
</file>

<file path=ppt/slides/_rels/slide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14.xml"/><Relationship Id="rId1" Type="http://schemas.openxmlformats.org/officeDocument/2006/relationships/tags" Target="../tags/tag59.xml"/></Relationships>
</file>

<file path=ppt/slides/_rels/slide5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slideLayout" Target="../slideLayouts/slideLayout14.xml"/><Relationship Id="rId1" Type="http://schemas.openxmlformats.org/officeDocument/2006/relationships/tags" Target="../tags/tag60.xml"/><Relationship Id="rId4" Type="http://schemas.openxmlformats.org/officeDocument/2006/relationships/image" Target="../media/image49.pn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6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Layout" Target="../slideLayouts/slideLayout14.xml"/><Relationship Id="rId1" Type="http://schemas.openxmlformats.org/officeDocument/2006/relationships/tags" Target="../tags/tag61.xml"/></Relationships>
</file>

<file path=ppt/slides/_rels/slide6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slideLayout" Target="../slideLayouts/slideLayout14.xml"/><Relationship Id="rId1" Type="http://schemas.openxmlformats.org/officeDocument/2006/relationships/tags" Target="../tags/tag62.xml"/><Relationship Id="rId4" Type="http://schemas.openxmlformats.org/officeDocument/2006/relationships/image" Target="../media/image52.png"/></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14.xml"/><Relationship Id="rId1" Type="http://schemas.openxmlformats.org/officeDocument/2006/relationships/tags" Target="../tags/tag63.xml"/></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Layout" Target="../slideLayouts/slideLayout14.xml"/><Relationship Id="rId1" Type="http://schemas.openxmlformats.org/officeDocument/2006/relationships/tags" Target="../tags/tag64.xml"/></Relationships>
</file>

<file path=ppt/slides/_rels/slide6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14.xml"/><Relationship Id="rId1" Type="http://schemas.openxmlformats.org/officeDocument/2006/relationships/tags" Target="../tags/tag65.xml"/></Relationships>
</file>

<file path=ppt/slides/_rels/slide6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Layout" Target="../slideLayouts/slideLayout14.xml"/><Relationship Id="rId1" Type="http://schemas.openxmlformats.org/officeDocument/2006/relationships/tags" Target="../tags/tag66.xml"/></Relationships>
</file>

<file path=ppt/slides/_rels/slide6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14.xml"/><Relationship Id="rId1" Type="http://schemas.openxmlformats.org/officeDocument/2006/relationships/tags" Target="../tags/tag67.xml"/></Relationships>
</file>

<file path=ppt/slides/_rels/slide6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14.xml"/><Relationship Id="rId1" Type="http://schemas.openxmlformats.org/officeDocument/2006/relationships/tags" Target="../tags/tag68.xml"/></Relationships>
</file>

<file path=ppt/slides/_rels/slide6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Layout" Target="../slideLayouts/slideLayout14.xml"/><Relationship Id="rId1" Type="http://schemas.openxmlformats.org/officeDocument/2006/relationships/tags" Target="../tags/tag69.xml"/><Relationship Id="rId4" Type="http://schemas.openxmlformats.org/officeDocument/2006/relationships/image" Target="../media/image60.png"/></Relationships>
</file>

<file path=ppt/slides/_rels/slide6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Layout" Target="../slideLayouts/slideLayout14.xml"/><Relationship Id="rId1" Type="http://schemas.openxmlformats.org/officeDocument/2006/relationships/tags" Target="../tags/tag70.xml"/></Relationships>
</file>

<file path=ppt/slides/_rels/slide7.xml.rels><?xml version="1.0" encoding="UTF-8" standalone="yes"?>
<Relationships xmlns="http://schemas.openxmlformats.org/package/2006/relationships"><Relationship Id="rId3" Type="http://schemas.openxmlformats.org/officeDocument/2006/relationships/hyperlink" Target="https://knowledge.exlibrisgroup.com/Alma/Product_Documentation/010Alma_Online_Help_(English)/030Fulfillment/010Introduction_to_Fulfillment/Requests_in_Alma" TargetMode="External"/><Relationship Id="rId7" Type="http://schemas.openxmlformats.org/officeDocument/2006/relationships/hyperlink" Target="https://knowledge.exlibrisgroup.com/Alma/Product_Documentation/010Alma_Online_Help_(English)/030Fulfillment/Resource_Requests/070Digitization_Processing" TargetMode="External"/><Relationship Id="rId2" Type="http://schemas.openxmlformats.org/officeDocument/2006/relationships/slideLayout" Target="../slideLayouts/slideLayout14.xml"/><Relationship Id="rId1" Type="http://schemas.openxmlformats.org/officeDocument/2006/relationships/tags" Target="../tags/tag8.xml"/><Relationship Id="rId6" Type="http://schemas.openxmlformats.org/officeDocument/2006/relationships/hyperlink" Target="https://knowledge.exlibrisgroup.com/Alma/Product_Documentation/010Alma_Online_Help_(English)/030Fulfillment/080Configuring_Fulfillment/070Digital_Fulfillment" TargetMode="External"/><Relationship Id="rId5" Type="http://schemas.openxmlformats.org/officeDocument/2006/relationships/hyperlink" Target="https://knowledge.exlibrisgroup.com/Alma/Product_Documentation/010Alma_Online_Help_(English)/030Fulfillment/080Configuring_Fulfillment/Copyright_Management" TargetMode="External"/><Relationship Id="rId4" Type="http://schemas.openxmlformats.org/officeDocument/2006/relationships/hyperlink" Target="https://knowledge.exlibrisgroup.com/Alma/Product_Materials/050Alma_FAQs/Digital_Resource_Management/04_Configuration" TargetMode="External"/></Relationships>
</file>

<file path=ppt/slides/_rels/slide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slideLayout" Target="../slideLayouts/slideLayout14.xml"/><Relationship Id="rId1" Type="http://schemas.openxmlformats.org/officeDocument/2006/relationships/tags" Target="../tags/tag71.xml"/></Relationships>
</file>

<file path=ppt/slides/_rels/slide7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slideLayout" Target="../slideLayouts/slideLayout14.xml"/><Relationship Id="rId1" Type="http://schemas.openxmlformats.org/officeDocument/2006/relationships/tags" Target="../tags/tag72.xml"/></Relationships>
</file>

<file path=ppt/slides/_rels/slide7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slideLayout" Target="../slideLayouts/slideLayout14.xml"/><Relationship Id="rId1" Type="http://schemas.openxmlformats.org/officeDocument/2006/relationships/tags" Target="../tags/tag73.xml"/></Relationships>
</file>

<file path=ppt/slides/_rels/slide7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Layout" Target="../slideLayouts/slideLayout14.xml"/><Relationship Id="rId1" Type="http://schemas.openxmlformats.org/officeDocument/2006/relationships/tags" Target="../tags/tag74.xml"/></Relationships>
</file>

<file path=ppt/slides/_rels/slide7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slideLayout" Target="../slideLayouts/slideLayout14.xml"/><Relationship Id="rId1" Type="http://schemas.openxmlformats.org/officeDocument/2006/relationships/tags" Target="../tags/tag75.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14.xml"/><Relationship Id="rId1" Type="http://schemas.openxmlformats.org/officeDocument/2006/relationships/tags" Target="../tags/tag76.xml"/></Relationships>
</file>

<file path=ppt/slides/_rels/slide7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slideLayout" Target="../slideLayouts/slideLayout14.xml"/><Relationship Id="rId1" Type="http://schemas.openxmlformats.org/officeDocument/2006/relationships/tags" Target="../tags/tag77.xml"/></Relationships>
</file>

<file path=ppt/slides/_rels/slide7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slideLayout" Target="../slideLayouts/slideLayout14.xml"/><Relationship Id="rId1" Type="http://schemas.openxmlformats.org/officeDocument/2006/relationships/tags" Target="../tags/tag78.xml"/></Relationships>
</file>

<file path=ppt/slides/_rels/slide7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slideLayout" Target="../slideLayouts/slideLayout14.xml"/><Relationship Id="rId1" Type="http://schemas.openxmlformats.org/officeDocument/2006/relationships/tags" Target="../tags/tag79.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0.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9.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81.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82.xml"/></Relationships>
</file>

<file path=ppt/slides/_rels/slide8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4.xml"/><Relationship Id="rId1" Type="http://schemas.openxmlformats.org/officeDocument/2006/relationships/tags" Target="../tags/tag83.xml"/></Relationships>
</file>

<file path=ppt/slides/_rels/slide8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Layout" Target="../slideLayouts/slideLayout14.xml"/><Relationship Id="rId1" Type="http://schemas.openxmlformats.org/officeDocument/2006/relationships/tags" Target="../tags/tag84.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5.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86.xml"/></Relationships>
</file>

<file path=ppt/slides/_rels/slide8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slideLayout" Target="../slideLayouts/slideLayout14.xml"/><Relationship Id="rId1" Type="http://schemas.openxmlformats.org/officeDocument/2006/relationships/tags" Target="../tags/tag87.xml"/><Relationship Id="rId4" Type="http://schemas.openxmlformats.org/officeDocument/2006/relationships/image" Target="../media/image74.png"/></Relationships>
</file>

<file path=ppt/slides/_rels/slide8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slideLayout" Target="../slideLayouts/slideLayout14.xml"/><Relationship Id="rId1" Type="http://schemas.openxmlformats.org/officeDocument/2006/relationships/tags" Target="../tags/tag88.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89.xml"/></Relationships>
</file>

<file path=ppt/slides/_rels/slide8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slideLayout" Target="../slideLayouts/slideLayout14.xml"/><Relationship Id="rId1" Type="http://schemas.openxmlformats.org/officeDocument/2006/relationships/tags" Target="../tags/tag90.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0.xml"/></Relationships>
</file>

<file path=ppt/slides/_rels/slide9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slideLayout" Target="../slideLayouts/slideLayout14.xml"/><Relationship Id="rId1" Type="http://schemas.openxmlformats.org/officeDocument/2006/relationships/tags" Target="../tags/tag91.xml"/></Relationships>
</file>

<file path=ppt/slides/_rels/slide9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slideLayout" Target="../slideLayouts/slideLayout14.xml"/><Relationship Id="rId1" Type="http://schemas.openxmlformats.org/officeDocument/2006/relationships/tags" Target="../tags/tag92.xml"/></Relationships>
</file>

<file path=ppt/slides/_rels/slide9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Layout" Target="../slideLayouts/slideLayout14.xml"/><Relationship Id="rId1" Type="http://schemas.openxmlformats.org/officeDocument/2006/relationships/tags" Target="../tags/tag93.xml"/></Relationships>
</file>

<file path=ppt/slides/_rels/slide9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4.xml"/></Relationships>
</file>

<file path=ppt/slides/_rels/slide9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slideLayout" Target="../slideLayouts/slideLayout14.xml"/><Relationship Id="rId1" Type="http://schemas.openxmlformats.org/officeDocument/2006/relationships/tags" Target="../tags/tag95.xml"/></Relationships>
</file>

<file path=ppt/slides/_rels/slide9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slideLayout" Target="../slideLayouts/slideLayout14.xml"/><Relationship Id="rId1" Type="http://schemas.openxmlformats.org/officeDocument/2006/relationships/tags" Target="../tags/tag96.xml"/></Relationships>
</file>

<file path=ppt/slides/_rels/slide9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slideLayout" Target="../slideLayouts/slideLayout14.xml"/><Relationship Id="rId1" Type="http://schemas.openxmlformats.org/officeDocument/2006/relationships/tags" Target="../tags/tag97.xml"/></Relationships>
</file>

<file path=ppt/slides/_rels/slide9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slideLayout" Target="../slideLayouts/slideLayout14.xml"/><Relationship Id="rId1" Type="http://schemas.openxmlformats.org/officeDocument/2006/relationships/tags" Target="../tags/tag98.xml"/></Relationships>
</file>

<file path=ppt/slides/_rels/slide98.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slideLayout" Target="../slideLayouts/slideLayout14.xml"/><Relationship Id="rId1" Type="http://schemas.openxmlformats.org/officeDocument/2006/relationships/tags" Target="../tags/tag99.xml"/></Relationships>
</file>

<file path=ppt/slides/_rels/slide9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slideLayout" Target="../slideLayouts/slideLayout14.xml"/><Relationship Id="rId1" Type="http://schemas.openxmlformats.org/officeDocument/2006/relationships/tags" Target="../tags/tag10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277402" y="1633594"/>
            <a:ext cx="11722814" cy="1720568"/>
          </a:xfrm>
        </p:spPr>
        <p:txBody>
          <a:bodyPr/>
          <a:lstStyle/>
          <a:p>
            <a:r>
              <a:rPr lang="en-US" dirty="0"/>
              <a:t>Document Delivery patron digitization requests setup and workflow</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428243"/>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C6901496-D6B2-4AF3-7C98-06034541F5C8}"/>
              </a:ext>
            </a:extLst>
          </p:cNvPr>
          <p:cNvPicPr>
            <a:picLocks noChangeAspect="1"/>
          </p:cNvPicPr>
          <p:nvPr/>
        </p:nvPicPr>
        <p:blipFill>
          <a:blip r:embed="rId3"/>
          <a:stretch>
            <a:fillRect/>
          </a:stretch>
        </p:blipFill>
        <p:spPr>
          <a:xfrm>
            <a:off x="3277456" y="931173"/>
            <a:ext cx="6562262" cy="5225013"/>
          </a:xfrm>
          <a:prstGeom prst="rect">
            <a:avLst/>
          </a:prstGeom>
          <a:ln>
            <a:solidFill>
              <a:schemeClr val="accent1"/>
            </a:solidFill>
          </a:ln>
        </p:spPr>
      </p:pic>
      <p:sp>
        <p:nvSpPr>
          <p:cNvPr id="7" name="Rectangle 6">
            <a:extLst>
              <a:ext uri="{FF2B5EF4-FFF2-40B4-BE49-F238E27FC236}">
                <a16:creationId xmlns:a16="http://schemas.microsoft.com/office/drawing/2014/main" id="{FD34F747-8198-EC08-C540-352DC9585773}"/>
              </a:ext>
            </a:extLst>
          </p:cNvPr>
          <p:cNvSpPr/>
          <p:nvPr/>
        </p:nvSpPr>
        <p:spPr>
          <a:xfrm>
            <a:off x="7419667" y="2456946"/>
            <a:ext cx="2188608" cy="35620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A2A8EA9-D8B8-69DD-99D4-0A3E1109D31F}"/>
              </a:ext>
            </a:extLst>
          </p:cNvPr>
          <p:cNvSpPr/>
          <p:nvPr/>
        </p:nvSpPr>
        <p:spPr>
          <a:xfrm>
            <a:off x="3318552" y="5578093"/>
            <a:ext cx="1120809" cy="54665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AEF2487-C753-992F-8A74-DC1B70143178}"/>
              </a:ext>
            </a:extLst>
          </p:cNvPr>
          <p:cNvSpPr/>
          <p:nvPr/>
        </p:nvSpPr>
        <p:spPr>
          <a:xfrm>
            <a:off x="4717042" y="891745"/>
            <a:ext cx="2644569" cy="46423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2E2426B6-7D76-F1FB-9152-EBEFF29CF431}"/>
              </a:ext>
            </a:extLst>
          </p:cNvPr>
          <p:cNvSpPr txBox="1"/>
          <p:nvPr/>
        </p:nvSpPr>
        <p:spPr>
          <a:xfrm>
            <a:off x="658445" y="2027108"/>
            <a:ext cx="2370992" cy="646331"/>
          </a:xfrm>
          <a:prstGeom prst="rect">
            <a:avLst/>
          </a:prstGeom>
          <a:solidFill>
            <a:schemeClr val="bg1"/>
          </a:solidFill>
          <a:ln>
            <a:solidFill>
              <a:schemeClr val="tx1"/>
            </a:solidFill>
          </a:ln>
        </p:spPr>
        <p:txBody>
          <a:bodyPr wrap="square" rtlCol="0">
            <a:spAutoFit/>
          </a:bodyPr>
          <a:lstStyle/>
          <a:p>
            <a:r>
              <a:rPr lang="en-US" dirty="0"/>
              <a:t>Configuring on level of institution</a:t>
            </a:r>
          </a:p>
        </p:txBody>
      </p:sp>
      <p:cxnSp>
        <p:nvCxnSpPr>
          <p:cNvPr id="11" name="Straight Arrow Connector 10">
            <a:extLst>
              <a:ext uri="{FF2B5EF4-FFF2-40B4-BE49-F238E27FC236}">
                <a16:creationId xmlns:a16="http://schemas.microsoft.com/office/drawing/2014/main" id="{2460A3B4-64DD-7DA8-EED1-2322A8C7F003}"/>
              </a:ext>
            </a:extLst>
          </p:cNvPr>
          <p:cNvCxnSpPr>
            <a:cxnSpLocks/>
          </p:cNvCxnSpPr>
          <p:nvPr/>
        </p:nvCxnSpPr>
        <p:spPr>
          <a:xfrm>
            <a:off x="1734020" y="1052125"/>
            <a:ext cx="2982870"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EA6289C-89C5-2D0E-2554-EA9F0EA5B754}"/>
              </a:ext>
            </a:extLst>
          </p:cNvPr>
          <p:cNvCxnSpPr>
            <a:cxnSpLocks/>
          </p:cNvCxnSpPr>
          <p:nvPr/>
        </p:nvCxnSpPr>
        <p:spPr>
          <a:xfrm>
            <a:off x="1734020" y="1052125"/>
            <a:ext cx="0" cy="974983"/>
          </a:xfrm>
          <a:prstGeom prst="line">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Arrow: Left 13">
            <a:extLst>
              <a:ext uri="{FF2B5EF4-FFF2-40B4-BE49-F238E27FC236}">
                <a16:creationId xmlns:a16="http://schemas.microsoft.com/office/drawing/2014/main" id="{A05F5439-9526-B414-400C-0175CD9C9A6C}"/>
              </a:ext>
            </a:extLst>
          </p:cNvPr>
          <p:cNvSpPr/>
          <p:nvPr/>
        </p:nvSpPr>
        <p:spPr>
          <a:xfrm>
            <a:off x="9686924" y="2367050"/>
            <a:ext cx="949194" cy="446098"/>
          </a:xfrm>
          <a:prstGeom prst="left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2539397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A9EED56-2E4B-9E50-A29F-CFA5DDAB6EC8}"/>
              </a:ext>
            </a:extLst>
          </p:cNvPr>
          <p:cNvPicPr>
            <a:picLocks noChangeAspect="1"/>
          </p:cNvPicPr>
          <p:nvPr/>
        </p:nvPicPr>
        <p:blipFill>
          <a:blip r:embed="rId3"/>
          <a:stretch>
            <a:fillRect/>
          </a:stretch>
        </p:blipFill>
        <p:spPr>
          <a:xfrm>
            <a:off x="1831404" y="1673385"/>
            <a:ext cx="9295507" cy="429663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C823A6F-4AB4-E1D5-59B9-C0AF119F7527}"/>
              </a:ext>
            </a:extLst>
          </p:cNvPr>
          <p:cNvSpPr txBox="1"/>
          <p:nvPr/>
        </p:nvSpPr>
        <p:spPr>
          <a:xfrm>
            <a:off x="278071" y="887984"/>
            <a:ext cx="11568032" cy="889446"/>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800" dirty="0"/>
              <a:t>Now Lillian gets an email with an attachment instead of a link</a:t>
            </a:r>
          </a:p>
        </p:txBody>
      </p:sp>
      <p:sp>
        <p:nvSpPr>
          <p:cNvPr id="11" name="Rectangle 10">
            <a:extLst>
              <a:ext uri="{FF2B5EF4-FFF2-40B4-BE49-F238E27FC236}">
                <a16:creationId xmlns:a16="http://schemas.microsoft.com/office/drawing/2014/main" id="{8EB8C39E-1630-08E8-C90D-6D946440811C}"/>
              </a:ext>
            </a:extLst>
          </p:cNvPr>
          <p:cNvSpPr/>
          <p:nvPr/>
        </p:nvSpPr>
        <p:spPr>
          <a:xfrm>
            <a:off x="1756882" y="2063004"/>
            <a:ext cx="1284268" cy="37197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DAA96F5-530C-0F60-EA78-A26C0DEC9CEA}"/>
              </a:ext>
            </a:extLst>
          </p:cNvPr>
          <p:cNvSpPr/>
          <p:nvPr/>
        </p:nvSpPr>
        <p:spPr>
          <a:xfrm>
            <a:off x="1831404" y="4894585"/>
            <a:ext cx="1692632" cy="107543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60334924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498652B2-BDD1-4CE2-87AF-0ABFF74ED709}"/>
              </a:ext>
            </a:extLst>
          </p:cNvPr>
          <p:cNvSpPr txBox="1">
            <a:spLocks/>
          </p:cNvSpPr>
          <p:nvPr/>
        </p:nvSpPr>
        <p:spPr>
          <a:xfrm>
            <a:off x="631486" y="1131256"/>
            <a:ext cx="11090714" cy="1080119"/>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have created one digitization department</a:t>
            </a:r>
          </a:p>
          <a:p>
            <a:pPr marL="457200" indent="-457200">
              <a:buFont typeface="+mj-lt"/>
              <a:buAutoNum type="arabicPeriod"/>
            </a:pPr>
            <a:endParaRPr lang="en-US" sz="2800" dirty="0"/>
          </a:p>
        </p:txBody>
      </p:sp>
      <p:pic>
        <p:nvPicPr>
          <p:cNvPr id="6" name="Picture 5">
            <a:extLst>
              <a:ext uri="{FF2B5EF4-FFF2-40B4-BE49-F238E27FC236}">
                <a16:creationId xmlns:a16="http://schemas.microsoft.com/office/drawing/2014/main" id="{701B33EE-838C-3D0B-5D41-01B4F6127EFA}"/>
              </a:ext>
            </a:extLst>
          </p:cNvPr>
          <p:cNvPicPr>
            <a:picLocks noChangeAspect="1"/>
          </p:cNvPicPr>
          <p:nvPr/>
        </p:nvPicPr>
        <p:blipFill>
          <a:blip r:embed="rId3"/>
          <a:stretch>
            <a:fillRect/>
          </a:stretch>
        </p:blipFill>
        <p:spPr>
          <a:xfrm>
            <a:off x="770561" y="2784320"/>
            <a:ext cx="10859155" cy="1910969"/>
          </a:xfrm>
          <a:prstGeom prst="rect">
            <a:avLst/>
          </a:prstGeom>
          <a:ln>
            <a:solidFill>
              <a:schemeClr val="bg2"/>
            </a:solidFill>
          </a:ln>
        </p:spPr>
      </p:pic>
    </p:spTree>
    <p:custDataLst>
      <p:tags r:id="rId1"/>
    </p:custDataLst>
    <p:extLst>
      <p:ext uri="{BB962C8B-B14F-4D97-AF65-F5344CB8AC3E}">
        <p14:creationId xmlns:p14="http://schemas.microsoft.com/office/powerpoint/2010/main" val="18920356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DC6FC952-3E72-9568-610A-6DDBEE6535EB}"/>
              </a:ext>
            </a:extLst>
          </p:cNvPr>
          <p:cNvPicPr>
            <a:picLocks noChangeAspect="1"/>
          </p:cNvPicPr>
          <p:nvPr/>
        </p:nvPicPr>
        <p:blipFill>
          <a:blip r:embed="rId3"/>
          <a:stretch>
            <a:fillRect/>
          </a:stretch>
        </p:blipFill>
        <p:spPr>
          <a:xfrm>
            <a:off x="827584" y="1738239"/>
            <a:ext cx="10635499" cy="3047317"/>
          </a:xfrm>
          <a:prstGeom prst="rect">
            <a:avLst/>
          </a:prstGeom>
          <a:ln>
            <a:solidFill>
              <a:schemeClr val="bg2"/>
            </a:solidFill>
          </a:ln>
        </p:spPr>
      </p:pic>
      <p:sp>
        <p:nvSpPr>
          <p:cNvPr id="6" name="TextBox 5">
            <a:extLst>
              <a:ext uri="{FF2B5EF4-FFF2-40B4-BE49-F238E27FC236}">
                <a16:creationId xmlns:a16="http://schemas.microsoft.com/office/drawing/2014/main" id="{49264307-3553-1B54-C257-41DC08B348CF}"/>
              </a:ext>
            </a:extLst>
          </p:cNvPr>
          <p:cNvSpPr txBox="1"/>
          <p:nvPr/>
        </p:nvSpPr>
        <p:spPr>
          <a:xfrm>
            <a:off x="1392072" y="869619"/>
            <a:ext cx="184731" cy="369332"/>
          </a:xfrm>
          <a:prstGeom prst="rect">
            <a:avLst/>
          </a:prstGeom>
          <a:noFill/>
        </p:spPr>
        <p:txBody>
          <a:bodyPr wrap="none" rtlCol="0">
            <a:spAutoFit/>
          </a:bodyPr>
          <a:lstStyle/>
          <a:p>
            <a:endParaRPr lang="en-US" dirty="0"/>
          </a:p>
        </p:txBody>
      </p:sp>
      <p:sp>
        <p:nvSpPr>
          <p:cNvPr id="7" name="TextBox 6">
            <a:extLst>
              <a:ext uri="{FF2B5EF4-FFF2-40B4-BE49-F238E27FC236}">
                <a16:creationId xmlns:a16="http://schemas.microsoft.com/office/drawing/2014/main" id="{ACF5C733-8296-B6C0-E6AC-409C8BAB1170}"/>
              </a:ext>
            </a:extLst>
          </p:cNvPr>
          <p:cNvSpPr txBox="1"/>
          <p:nvPr/>
        </p:nvSpPr>
        <p:spPr>
          <a:xfrm>
            <a:off x="406211" y="955248"/>
            <a:ext cx="11315989"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t>General Details tab </a:t>
            </a:r>
          </a:p>
        </p:txBody>
      </p:sp>
      <p:sp>
        <p:nvSpPr>
          <p:cNvPr id="8" name="TextBox 7">
            <a:extLst>
              <a:ext uri="{FF2B5EF4-FFF2-40B4-BE49-F238E27FC236}">
                <a16:creationId xmlns:a16="http://schemas.microsoft.com/office/drawing/2014/main" id="{BF55A6F4-BA4A-A6E7-31E7-C51BF20FA900}"/>
              </a:ext>
            </a:extLst>
          </p:cNvPr>
          <p:cNvSpPr txBox="1"/>
          <p:nvPr/>
        </p:nvSpPr>
        <p:spPr>
          <a:xfrm>
            <a:off x="827584" y="5133443"/>
            <a:ext cx="5111858" cy="830997"/>
          </a:xfrm>
          <a:prstGeom prst="rect">
            <a:avLst/>
          </a:prstGeom>
          <a:solidFill>
            <a:schemeClr val="bg1"/>
          </a:solidFill>
          <a:ln>
            <a:solidFill>
              <a:schemeClr val="tx1"/>
            </a:solidFill>
          </a:ln>
        </p:spPr>
        <p:txBody>
          <a:bodyPr wrap="square" rtlCol="0">
            <a:spAutoFit/>
          </a:bodyPr>
          <a:lstStyle/>
          <a:p>
            <a:r>
              <a:rPr lang="en-US" sz="1600" dirty="0"/>
              <a:t>The amount of time the physical item will remain in the digitization department before it is expected to be returned to the location from where it came</a:t>
            </a:r>
          </a:p>
        </p:txBody>
      </p:sp>
      <p:cxnSp>
        <p:nvCxnSpPr>
          <p:cNvPr id="9" name="Straight Arrow Connector 8">
            <a:extLst>
              <a:ext uri="{FF2B5EF4-FFF2-40B4-BE49-F238E27FC236}">
                <a16:creationId xmlns:a16="http://schemas.microsoft.com/office/drawing/2014/main" id="{DFA7C39E-AB57-7DEB-0219-E11365838D8A}"/>
              </a:ext>
            </a:extLst>
          </p:cNvPr>
          <p:cNvCxnSpPr>
            <a:cxnSpLocks/>
          </p:cNvCxnSpPr>
          <p:nvPr/>
        </p:nvCxnSpPr>
        <p:spPr>
          <a:xfrm>
            <a:off x="1042541" y="3938924"/>
            <a:ext cx="216024"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A170D174-0983-03B8-7454-D615FC10E27D}"/>
              </a:ext>
            </a:extLst>
          </p:cNvPr>
          <p:cNvCxnSpPr>
            <a:cxnSpLocks/>
          </p:cNvCxnSpPr>
          <p:nvPr/>
        </p:nvCxnSpPr>
        <p:spPr>
          <a:xfrm>
            <a:off x="1067941" y="3938924"/>
            <a:ext cx="0" cy="1194519"/>
          </a:xfrm>
          <a:prstGeom prst="straightConnector1">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04B82DF-8A00-142A-C3BC-74D086BC2ABA}"/>
              </a:ext>
            </a:extLst>
          </p:cNvPr>
          <p:cNvSpPr txBox="1"/>
          <p:nvPr/>
        </p:nvSpPr>
        <p:spPr>
          <a:xfrm>
            <a:off x="6644101" y="4069119"/>
            <a:ext cx="3370718" cy="584775"/>
          </a:xfrm>
          <a:prstGeom prst="rect">
            <a:avLst/>
          </a:prstGeom>
          <a:solidFill>
            <a:schemeClr val="bg1"/>
          </a:solidFill>
          <a:ln>
            <a:solidFill>
              <a:schemeClr val="tx1"/>
            </a:solidFill>
          </a:ln>
        </p:spPr>
        <p:txBody>
          <a:bodyPr wrap="square" rtlCol="0">
            <a:spAutoFit/>
          </a:bodyPr>
          <a:lstStyle/>
          <a:p>
            <a:r>
              <a:rPr lang="en-US" sz="1600" dirty="0"/>
              <a:t>The Printer to where the slips will be printed</a:t>
            </a:r>
          </a:p>
        </p:txBody>
      </p:sp>
      <p:cxnSp>
        <p:nvCxnSpPr>
          <p:cNvPr id="12" name="Straight Arrow Connector 11">
            <a:extLst>
              <a:ext uri="{FF2B5EF4-FFF2-40B4-BE49-F238E27FC236}">
                <a16:creationId xmlns:a16="http://schemas.microsoft.com/office/drawing/2014/main" id="{BF76C2DE-3485-4106-4191-C55DF0DDC945}"/>
              </a:ext>
            </a:extLst>
          </p:cNvPr>
          <p:cNvCxnSpPr/>
          <p:nvPr/>
        </p:nvCxnSpPr>
        <p:spPr>
          <a:xfrm flipH="1">
            <a:off x="5696549" y="4225454"/>
            <a:ext cx="897568" cy="1"/>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D563E67-79F7-3382-17F9-41EB92646D25}"/>
              </a:ext>
            </a:extLst>
          </p:cNvPr>
          <p:cNvSpPr/>
          <p:nvPr/>
        </p:nvSpPr>
        <p:spPr>
          <a:xfrm>
            <a:off x="872696" y="2500779"/>
            <a:ext cx="976652" cy="32060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ustDataLst>
      <p:tags r:id="rId1"/>
    </p:custDataLst>
    <p:extLst>
      <p:ext uri="{BB962C8B-B14F-4D97-AF65-F5344CB8AC3E}">
        <p14:creationId xmlns:p14="http://schemas.microsoft.com/office/powerpoint/2010/main" val="3565552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23CD8BD-D0A9-C9E9-7B92-E018E5DA8997}"/>
              </a:ext>
            </a:extLst>
          </p:cNvPr>
          <p:cNvPicPr>
            <a:picLocks noChangeAspect="1"/>
          </p:cNvPicPr>
          <p:nvPr/>
        </p:nvPicPr>
        <p:blipFill>
          <a:blip r:embed="rId3"/>
          <a:stretch>
            <a:fillRect/>
          </a:stretch>
        </p:blipFill>
        <p:spPr>
          <a:xfrm>
            <a:off x="280714" y="2158582"/>
            <a:ext cx="11589429" cy="3081238"/>
          </a:xfrm>
          <a:prstGeom prst="rect">
            <a:avLst/>
          </a:prstGeom>
          <a:ln>
            <a:solidFill>
              <a:schemeClr val="bg2"/>
            </a:solidFill>
          </a:ln>
        </p:spPr>
      </p:pic>
      <p:sp>
        <p:nvSpPr>
          <p:cNvPr id="6" name="TextBox 5">
            <a:extLst>
              <a:ext uri="{FF2B5EF4-FFF2-40B4-BE49-F238E27FC236}">
                <a16:creationId xmlns:a16="http://schemas.microsoft.com/office/drawing/2014/main" id="{C9D93458-3877-90AC-1887-D9AF8656A10D}"/>
              </a:ext>
            </a:extLst>
          </p:cNvPr>
          <p:cNvSpPr txBox="1"/>
          <p:nvPr/>
        </p:nvSpPr>
        <p:spPr>
          <a:xfrm>
            <a:off x="1509569" y="5046843"/>
            <a:ext cx="4426199" cy="830997"/>
          </a:xfrm>
          <a:prstGeom prst="rect">
            <a:avLst/>
          </a:prstGeom>
          <a:solidFill>
            <a:schemeClr val="bg1"/>
          </a:solidFill>
          <a:ln>
            <a:solidFill>
              <a:schemeClr val="tx1"/>
            </a:solidFill>
          </a:ln>
        </p:spPr>
        <p:txBody>
          <a:bodyPr wrap="square" rtlCol="0">
            <a:spAutoFit/>
          </a:bodyPr>
          <a:lstStyle/>
          <a:p>
            <a:r>
              <a:rPr lang="en-US" sz="1600" dirty="0"/>
              <a:t>We have defined that this department will serve the entire institution (and not just specific libraries)</a:t>
            </a:r>
          </a:p>
        </p:txBody>
      </p:sp>
      <p:cxnSp>
        <p:nvCxnSpPr>
          <p:cNvPr id="7" name="Straight Arrow Connector 6">
            <a:extLst>
              <a:ext uri="{FF2B5EF4-FFF2-40B4-BE49-F238E27FC236}">
                <a16:creationId xmlns:a16="http://schemas.microsoft.com/office/drawing/2014/main" id="{4C3DB4D8-C307-6646-01B3-4C9F1785DF57}"/>
              </a:ext>
            </a:extLst>
          </p:cNvPr>
          <p:cNvCxnSpPr>
            <a:cxnSpLocks/>
          </p:cNvCxnSpPr>
          <p:nvPr/>
        </p:nvCxnSpPr>
        <p:spPr>
          <a:xfrm flipH="1">
            <a:off x="1893757" y="4163889"/>
            <a:ext cx="799036"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129995A7-5974-FC23-D4A3-EFA4476F817C}"/>
              </a:ext>
            </a:extLst>
          </p:cNvPr>
          <p:cNvCxnSpPr>
            <a:cxnSpLocks/>
          </p:cNvCxnSpPr>
          <p:nvPr/>
        </p:nvCxnSpPr>
        <p:spPr>
          <a:xfrm>
            <a:off x="2692793" y="4163889"/>
            <a:ext cx="0" cy="882954"/>
          </a:xfrm>
          <a:prstGeom prst="straightConnector1">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BB0E0596-79ED-AA4C-CE1C-345527BAEF04}"/>
              </a:ext>
            </a:extLst>
          </p:cNvPr>
          <p:cNvSpPr/>
          <p:nvPr/>
        </p:nvSpPr>
        <p:spPr>
          <a:xfrm>
            <a:off x="1289319" y="2898207"/>
            <a:ext cx="1155930" cy="38272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5CE92C55-D6F6-2E28-312C-49A93C3EF85F}"/>
              </a:ext>
            </a:extLst>
          </p:cNvPr>
          <p:cNvSpPr txBox="1"/>
          <p:nvPr/>
        </p:nvSpPr>
        <p:spPr>
          <a:xfrm>
            <a:off x="406211" y="955248"/>
            <a:ext cx="11315989"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t>Served Libraries tab </a:t>
            </a:r>
          </a:p>
        </p:txBody>
      </p:sp>
    </p:spTree>
    <p:custDataLst>
      <p:tags r:id="rId1"/>
    </p:custDataLst>
    <p:extLst>
      <p:ext uri="{BB962C8B-B14F-4D97-AF65-F5344CB8AC3E}">
        <p14:creationId xmlns:p14="http://schemas.microsoft.com/office/powerpoint/2010/main" val="41171821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915843B-1D16-2778-0468-6989C80324AF}"/>
              </a:ext>
            </a:extLst>
          </p:cNvPr>
          <p:cNvPicPr>
            <a:picLocks noChangeAspect="1"/>
          </p:cNvPicPr>
          <p:nvPr/>
        </p:nvPicPr>
        <p:blipFill>
          <a:blip r:embed="rId3"/>
          <a:stretch>
            <a:fillRect/>
          </a:stretch>
        </p:blipFill>
        <p:spPr>
          <a:xfrm>
            <a:off x="724709" y="1806710"/>
            <a:ext cx="11004510" cy="3433110"/>
          </a:xfrm>
          <a:prstGeom prst="rect">
            <a:avLst/>
          </a:prstGeom>
          <a:ln>
            <a:solidFill>
              <a:schemeClr val="bg2"/>
            </a:solidFill>
          </a:ln>
        </p:spPr>
      </p:pic>
      <p:sp>
        <p:nvSpPr>
          <p:cNvPr id="6" name="TextBox 5">
            <a:extLst>
              <a:ext uri="{FF2B5EF4-FFF2-40B4-BE49-F238E27FC236}">
                <a16:creationId xmlns:a16="http://schemas.microsoft.com/office/drawing/2014/main" id="{D033C28B-AFFD-0E8B-C98C-D33BA1BE5BD6}"/>
              </a:ext>
            </a:extLst>
          </p:cNvPr>
          <p:cNvSpPr txBox="1"/>
          <p:nvPr/>
        </p:nvSpPr>
        <p:spPr>
          <a:xfrm>
            <a:off x="1761940" y="941538"/>
            <a:ext cx="184731" cy="369332"/>
          </a:xfrm>
          <a:prstGeom prst="rect">
            <a:avLst/>
          </a:prstGeom>
          <a:noFill/>
        </p:spPr>
        <p:txBody>
          <a:bodyPr wrap="none" rtlCol="0">
            <a:spAutoFit/>
          </a:bodyPr>
          <a:lstStyle/>
          <a:p>
            <a:endParaRPr lang="en-US" dirty="0"/>
          </a:p>
        </p:txBody>
      </p:sp>
      <p:sp>
        <p:nvSpPr>
          <p:cNvPr id="7" name="TextBox 6">
            <a:extLst>
              <a:ext uri="{FF2B5EF4-FFF2-40B4-BE49-F238E27FC236}">
                <a16:creationId xmlns:a16="http://schemas.microsoft.com/office/drawing/2014/main" id="{A0BF0423-4920-F48B-969C-C1EF29F10F55}"/>
              </a:ext>
            </a:extLst>
          </p:cNvPr>
          <p:cNvSpPr txBox="1"/>
          <p:nvPr/>
        </p:nvSpPr>
        <p:spPr>
          <a:xfrm>
            <a:off x="724709" y="941538"/>
            <a:ext cx="8789159"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t>Served Libraries tab </a:t>
            </a:r>
          </a:p>
        </p:txBody>
      </p:sp>
      <p:sp>
        <p:nvSpPr>
          <p:cNvPr id="8" name="TextBox 7">
            <a:extLst>
              <a:ext uri="{FF2B5EF4-FFF2-40B4-BE49-F238E27FC236}">
                <a16:creationId xmlns:a16="http://schemas.microsoft.com/office/drawing/2014/main" id="{D4B8D1BE-E384-D99E-6EFC-E30AF6A42650}"/>
              </a:ext>
            </a:extLst>
          </p:cNvPr>
          <p:cNvSpPr txBox="1"/>
          <p:nvPr/>
        </p:nvSpPr>
        <p:spPr>
          <a:xfrm>
            <a:off x="5301306" y="1354831"/>
            <a:ext cx="5055043" cy="830997"/>
          </a:xfrm>
          <a:prstGeom prst="rect">
            <a:avLst/>
          </a:prstGeom>
          <a:solidFill>
            <a:schemeClr val="bg1"/>
          </a:solidFill>
          <a:ln>
            <a:solidFill>
              <a:schemeClr val="tx1"/>
            </a:solidFill>
          </a:ln>
        </p:spPr>
        <p:txBody>
          <a:bodyPr wrap="square" rtlCol="0">
            <a:spAutoFit/>
          </a:bodyPr>
          <a:lstStyle/>
          <a:p>
            <a:r>
              <a:rPr lang="en-US" sz="1600" dirty="0"/>
              <a:t>We could have defined that this department will serve one or more specific libraries.  Instead, we have it serve the entire institution (Alma University).</a:t>
            </a:r>
          </a:p>
        </p:txBody>
      </p:sp>
      <p:cxnSp>
        <p:nvCxnSpPr>
          <p:cNvPr id="9" name="Straight Arrow Connector 8">
            <a:extLst>
              <a:ext uri="{FF2B5EF4-FFF2-40B4-BE49-F238E27FC236}">
                <a16:creationId xmlns:a16="http://schemas.microsoft.com/office/drawing/2014/main" id="{83BBA782-D877-6D7B-BB32-4001ADC6B899}"/>
              </a:ext>
            </a:extLst>
          </p:cNvPr>
          <p:cNvCxnSpPr>
            <a:cxnSpLocks/>
          </p:cNvCxnSpPr>
          <p:nvPr/>
        </p:nvCxnSpPr>
        <p:spPr>
          <a:xfrm>
            <a:off x="9230132" y="3198277"/>
            <a:ext cx="41289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A01D9738-EFA1-0741-FA0E-2CA3B5F3227A}"/>
              </a:ext>
            </a:extLst>
          </p:cNvPr>
          <p:cNvCxnSpPr>
            <a:cxnSpLocks/>
          </p:cNvCxnSpPr>
          <p:nvPr/>
        </p:nvCxnSpPr>
        <p:spPr>
          <a:xfrm>
            <a:off x="9230132" y="2185828"/>
            <a:ext cx="0" cy="1012449"/>
          </a:xfrm>
          <a:prstGeom prst="straightConnector1">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1963D39-14DB-F822-1E2C-3DE657349D2B}"/>
              </a:ext>
            </a:extLst>
          </p:cNvPr>
          <p:cNvSpPr/>
          <p:nvPr/>
        </p:nvSpPr>
        <p:spPr>
          <a:xfrm>
            <a:off x="1761939" y="2585050"/>
            <a:ext cx="1032631" cy="39251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281A0759-023C-63D8-A7E6-90CE4641542D}"/>
              </a:ext>
            </a:extLst>
          </p:cNvPr>
          <p:cNvSpPr/>
          <p:nvPr/>
        </p:nvSpPr>
        <p:spPr>
          <a:xfrm>
            <a:off x="9612209" y="2977567"/>
            <a:ext cx="1171277" cy="39251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ustDataLst>
      <p:tags r:id="rId1"/>
    </p:custDataLst>
    <p:extLst>
      <p:ext uri="{BB962C8B-B14F-4D97-AF65-F5344CB8AC3E}">
        <p14:creationId xmlns:p14="http://schemas.microsoft.com/office/powerpoint/2010/main" val="12569109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C940BA7-69CC-B4B0-0EFE-DA2104236204}"/>
              </a:ext>
            </a:extLst>
          </p:cNvPr>
          <p:cNvPicPr>
            <a:picLocks noChangeAspect="1"/>
          </p:cNvPicPr>
          <p:nvPr/>
        </p:nvPicPr>
        <p:blipFill>
          <a:blip r:embed="rId3"/>
          <a:stretch>
            <a:fillRect/>
          </a:stretch>
        </p:blipFill>
        <p:spPr>
          <a:xfrm>
            <a:off x="746072" y="2001598"/>
            <a:ext cx="10315256" cy="372110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BD4793DC-F9D3-3799-6848-E2C3E99F28F5}"/>
              </a:ext>
            </a:extLst>
          </p:cNvPr>
          <p:cNvSpPr txBox="1">
            <a:spLocks/>
          </p:cNvSpPr>
          <p:nvPr/>
        </p:nvSpPr>
        <p:spPr>
          <a:xfrm>
            <a:off x="925406" y="1042065"/>
            <a:ext cx="10135921" cy="62234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Contact Information tab</a:t>
            </a:r>
          </a:p>
        </p:txBody>
      </p:sp>
      <p:sp>
        <p:nvSpPr>
          <p:cNvPr id="7" name="Rectangle 6">
            <a:extLst>
              <a:ext uri="{FF2B5EF4-FFF2-40B4-BE49-F238E27FC236}">
                <a16:creationId xmlns:a16="http://schemas.microsoft.com/office/drawing/2014/main" id="{1082B377-DF57-983A-FD75-FC19651DB352}"/>
              </a:ext>
            </a:extLst>
          </p:cNvPr>
          <p:cNvSpPr/>
          <p:nvPr/>
        </p:nvSpPr>
        <p:spPr>
          <a:xfrm>
            <a:off x="2221462" y="2502062"/>
            <a:ext cx="792088"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8863160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28EB935-C18D-8F5B-3293-57547427ADB5}"/>
              </a:ext>
            </a:extLst>
          </p:cNvPr>
          <p:cNvPicPr>
            <a:picLocks noChangeAspect="1"/>
          </p:cNvPicPr>
          <p:nvPr/>
        </p:nvPicPr>
        <p:blipFill>
          <a:blip r:embed="rId3"/>
          <a:stretch>
            <a:fillRect/>
          </a:stretch>
        </p:blipFill>
        <p:spPr>
          <a:xfrm>
            <a:off x="542924" y="1665124"/>
            <a:ext cx="11322852" cy="2906876"/>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01674869-13E6-A075-D7B6-AE5296E4CEE6}"/>
              </a:ext>
            </a:extLst>
          </p:cNvPr>
          <p:cNvSpPr txBox="1">
            <a:spLocks/>
          </p:cNvSpPr>
          <p:nvPr/>
        </p:nvSpPr>
        <p:spPr>
          <a:xfrm>
            <a:off x="591183" y="892619"/>
            <a:ext cx="11131017" cy="617682"/>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Operators tab</a:t>
            </a:r>
          </a:p>
        </p:txBody>
      </p:sp>
      <p:sp>
        <p:nvSpPr>
          <p:cNvPr id="7" name="Rectangle 6">
            <a:extLst>
              <a:ext uri="{FF2B5EF4-FFF2-40B4-BE49-F238E27FC236}">
                <a16:creationId xmlns:a16="http://schemas.microsoft.com/office/drawing/2014/main" id="{81129666-FC97-2089-8EE4-7CA6A66D214A}"/>
              </a:ext>
            </a:extLst>
          </p:cNvPr>
          <p:cNvSpPr/>
          <p:nvPr/>
        </p:nvSpPr>
        <p:spPr>
          <a:xfrm>
            <a:off x="3048313" y="2211415"/>
            <a:ext cx="557916" cy="23383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80A7B4C-A0A8-6F6E-836E-1C71AEBB082A}"/>
              </a:ext>
            </a:extLst>
          </p:cNvPr>
          <p:cNvSpPr txBox="1"/>
          <p:nvPr/>
        </p:nvSpPr>
        <p:spPr>
          <a:xfrm>
            <a:off x="3327270" y="3919143"/>
            <a:ext cx="3987929" cy="830997"/>
          </a:xfrm>
          <a:prstGeom prst="rect">
            <a:avLst/>
          </a:prstGeom>
          <a:solidFill>
            <a:schemeClr val="bg1"/>
          </a:solidFill>
          <a:ln>
            <a:solidFill>
              <a:schemeClr val="tx1"/>
            </a:solidFill>
          </a:ln>
        </p:spPr>
        <p:txBody>
          <a:bodyPr wrap="square" rtlCol="0">
            <a:spAutoFit/>
          </a:bodyPr>
          <a:lstStyle/>
          <a:p>
            <a:r>
              <a:rPr lang="en-US" sz="1600" dirty="0"/>
              <a:t>These are the staff users who can handle digitization requests in the digitization department.</a:t>
            </a:r>
          </a:p>
        </p:txBody>
      </p:sp>
    </p:spTree>
    <p:custDataLst>
      <p:tags r:id="rId1"/>
    </p:custDataLst>
    <p:extLst>
      <p:ext uri="{BB962C8B-B14F-4D97-AF65-F5344CB8AC3E}">
        <p14:creationId xmlns:p14="http://schemas.microsoft.com/office/powerpoint/2010/main" val="34445276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18499" y="2442689"/>
            <a:ext cx="11527604" cy="1567891"/>
          </a:xfrm>
        </p:spPr>
        <p:txBody>
          <a:bodyPr/>
          <a:lstStyle/>
          <a:p>
            <a:r>
              <a:rPr lang="en-US" dirty="0"/>
              <a:t>Electronic Document Delivery Rules</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785D130-F889-8815-BF59-E5E6AE2CE398}"/>
              </a:ext>
            </a:extLst>
          </p:cNvPr>
          <p:cNvSpPr txBox="1"/>
          <p:nvPr/>
        </p:nvSpPr>
        <p:spPr>
          <a:xfrm>
            <a:off x="324303" y="920988"/>
            <a:ext cx="11543393" cy="2677656"/>
          </a:xfrm>
          <a:prstGeom prst="rect">
            <a:avLst/>
          </a:prstGeom>
          <a:noFill/>
        </p:spPr>
        <p:txBody>
          <a:bodyPr wrap="square" rtlCol="0">
            <a:spAutoFit/>
          </a:bodyPr>
          <a:lstStyle/>
          <a:p>
            <a:pPr marL="457200" indent="-457200">
              <a:buFont typeface="Arial" panose="020B0604020202020204" pitchFamily="34" charset="0"/>
              <a:buChar char="•"/>
            </a:pPr>
            <a:r>
              <a:rPr lang="en-US" sz="2800" dirty="0"/>
              <a:t>Electronic document delivery rules allow the institution to define under what circumstances a resources can be digitized.</a:t>
            </a:r>
          </a:p>
          <a:p>
            <a:pPr marL="457200" indent="-457200">
              <a:buFont typeface="Arial" panose="020B0604020202020204" pitchFamily="34" charset="0"/>
              <a:buChar char="•"/>
            </a:pPr>
            <a:r>
              <a:rPr lang="en-US" sz="2800" dirty="0"/>
              <a:t>Electronic document delivery rules are available from the fulfillment configuration menu under "Digital Fulfillment &gt; Electronic document delivery rules"</a:t>
            </a:r>
          </a:p>
          <a:p>
            <a:pPr marL="457200" indent="-457200">
              <a:buFont typeface="Arial" panose="020B0604020202020204" pitchFamily="34" charset="0"/>
              <a:buChar char="•"/>
            </a:pPr>
            <a:endParaRPr lang="en-US" sz="2800" dirty="0"/>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71DAAA0-04D7-4DE5-F134-ACBB5DAD5DBE}"/>
              </a:ext>
            </a:extLst>
          </p:cNvPr>
          <p:cNvPicPr>
            <a:picLocks noChangeAspect="1"/>
          </p:cNvPicPr>
          <p:nvPr/>
        </p:nvPicPr>
        <p:blipFill>
          <a:blip r:embed="rId3"/>
          <a:stretch>
            <a:fillRect/>
          </a:stretch>
        </p:blipFill>
        <p:spPr>
          <a:xfrm>
            <a:off x="3000127" y="1097859"/>
            <a:ext cx="5855511" cy="4662282"/>
          </a:xfrm>
          <a:prstGeom prst="rect">
            <a:avLst/>
          </a:prstGeom>
          <a:ln>
            <a:solidFill>
              <a:schemeClr val="accent1"/>
            </a:solidFill>
          </a:ln>
        </p:spPr>
      </p:pic>
      <p:sp>
        <p:nvSpPr>
          <p:cNvPr id="6" name="Rectangle 5">
            <a:extLst>
              <a:ext uri="{FF2B5EF4-FFF2-40B4-BE49-F238E27FC236}">
                <a16:creationId xmlns:a16="http://schemas.microsoft.com/office/drawing/2014/main" id="{983F5287-BF31-17ED-8DAD-2B30E90456FF}"/>
              </a:ext>
            </a:extLst>
          </p:cNvPr>
          <p:cNvSpPr/>
          <p:nvPr/>
        </p:nvSpPr>
        <p:spPr>
          <a:xfrm>
            <a:off x="6660838" y="2756241"/>
            <a:ext cx="1805067" cy="4492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EE4E26D-D3A9-C5EF-100F-33BFBD12B1D7}"/>
              </a:ext>
            </a:extLst>
          </p:cNvPr>
          <p:cNvSpPr/>
          <p:nvPr/>
        </p:nvSpPr>
        <p:spPr>
          <a:xfrm>
            <a:off x="3000127" y="5235638"/>
            <a:ext cx="965698" cy="55898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8AC2C288-1D07-8F3A-E260-0C589DF55E58}"/>
              </a:ext>
            </a:extLst>
          </p:cNvPr>
          <p:cNvSpPr/>
          <p:nvPr/>
        </p:nvSpPr>
        <p:spPr>
          <a:xfrm>
            <a:off x="4199689" y="1097859"/>
            <a:ext cx="2461145" cy="39187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272A057-B62C-CC41-2E65-BED8CFEEADF0}"/>
              </a:ext>
            </a:extLst>
          </p:cNvPr>
          <p:cNvSpPr txBox="1"/>
          <p:nvPr/>
        </p:nvSpPr>
        <p:spPr>
          <a:xfrm>
            <a:off x="380316" y="1969240"/>
            <a:ext cx="1899731" cy="584775"/>
          </a:xfrm>
          <a:prstGeom prst="rect">
            <a:avLst/>
          </a:prstGeom>
          <a:solidFill>
            <a:schemeClr val="bg1"/>
          </a:solidFill>
          <a:ln>
            <a:solidFill>
              <a:schemeClr val="tx1"/>
            </a:solidFill>
          </a:ln>
        </p:spPr>
        <p:txBody>
          <a:bodyPr wrap="square" rtlCol="0">
            <a:spAutoFit/>
          </a:bodyPr>
          <a:lstStyle/>
          <a:p>
            <a:r>
              <a:rPr lang="en-US" sz="1600" dirty="0"/>
              <a:t>Configuring on level of institution</a:t>
            </a:r>
          </a:p>
        </p:txBody>
      </p:sp>
      <p:cxnSp>
        <p:nvCxnSpPr>
          <p:cNvPr id="10" name="Straight Arrow Connector 9">
            <a:extLst>
              <a:ext uri="{FF2B5EF4-FFF2-40B4-BE49-F238E27FC236}">
                <a16:creationId xmlns:a16="http://schemas.microsoft.com/office/drawing/2014/main" id="{8565673B-AC6C-EA76-665E-4C09D32CCF8B}"/>
              </a:ext>
            </a:extLst>
          </p:cNvPr>
          <p:cNvCxnSpPr>
            <a:cxnSpLocks/>
          </p:cNvCxnSpPr>
          <p:nvPr/>
        </p:nvCxnSpPr>
        <p:spPr>
          <a:xfrm>
            <a:off x="1356263" y="1255250"/>
            <a:ext cx="2733370"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0FAC329-8337-F724-96B5-7AE27936288F}"/>
              </a:ext>
            </a:extLst>
          </p:cNvPr>
          <p:cNvCxnSpPr>
            <a:cxnSpLocks/>
          </p:cNvCxnSpPr>
          <p:nvPr/>
        </p:nvCxnSpPr>
        <p:spPr>
          <a:xfrm>
            <a:off x="1356263" y="1255250"/>
            <a:ext cx="0" cy="713990"/>
          </a:xfrm>
          <a:prstGeom prst="line">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Arrow: Left 14">
            <a:extLst>
              <a:ext uri="{FF2B5EF4-FFF2-40B4-BE49-F238E27FC236}">
                <a16:creationId xmlns:a16="http://schemas.microsoft.com/office/drawing/2014/main" id="{543E8A94-6890-0870-1A89-8DBEE4B58CED}"/>
              </a:ext>
            </a:extLst>
          </p:cNvPr>
          <p:cNvSpPr/>
          <p:nvPr/>
        </p:nvSpPr>
        <p:spPr>
          <a:xfrm>
            <a:off x="8480882" y="2802224"/>
            <a:ext cx="749513" cy="357330"/>
          </a:xfrm>
          <a:prstGeom prst="left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679024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
        <p:nvSpPr>
          <p:cNvPr id="8" name="Text Placeholder 28">
            <a:extLst>
              <a:ext uri="{FF2B5EF4-FFF2-40B4-BE49-F238E27FC236}">
                <a16:creationId xmlns:a16="http://schemas.microsoft.com/office/drawing/2014/main" id="{BFDAA33A-4495-3C16-8DFA-A65296B856E7}"/>
              </a:ext>
            </a:extLst>
          </p:cNvPr>
          <p:cNvSpPr>
            <a:spLocks noGrp="1"/>
          </p:cNvSpPr>
          <p:nvPr>
            <p:ph type="body" sz="quarter" idx="13"/>
          </p:nvPr>
        </p:nvSpPr>
        <p:spPr>
          <a:xfrm>
            <a:off x="5232400" y="908939"/>
            <a:ext cx="2663825" cy="360362"/>
          </a:xfrm>
        </p:spPr>
        <p:txBody>
          <a:bodyPr/>
          <a:lstStyle/>
          <a:p>
            <a:r>
              <a:rPr lang="en-US" dirty="0"/>
              <a:t>Introduction</a:t>
            </a:r>
          </a:p>
        </p:txBody>
      </p:sp>
      <p:sp>
        <p:nvSpPr>
          <p:cNvPr id="10" name="Text Placeholder 32">
            <a:extLst>
              <a:ext uri="{FF2B5EF4-FFF2-40B4-BE49-F238E27FC236}">
                <a16:creationId xmlns:a16="http://schemas.microsoft.com/office/drawing/2014/main" id="{E6F6625A-99CD-77B5-67CF-B8EEF1AB3A7A}"/>
              </a:ext>
            </a:extLst>
          </p:cNvPr>
          <p:cNvSpPr>
            <a:spLocks noGrp="1"/>
          </p:cNvSpPr>
          <p:nvPr>
            <p:ph type="body" sz="quarter" idx="23"/>
          </p:nvPr>
        </p:nvSpPr>
        <p:spPr>
          <a:xfrm>
            <a:off x="5232400" y="1813813"/>
            <a:ext cx="2663825" cy="360362"/>
          </a:xfrm>
        </p:spPr>
        <p:txBody>
          <a:bodyPr/>
          <a:lstStyle/>
          <a:p>
            <a:r>
              <a:rPr lang="en-US" dirty="0"/>
              <a:t>The Digitization Department</a:t>
            </a:r>
          </a:p>
          <a:p>
            <a:endParaRPr lang="en-US" dirty="0"/>
          </a:p>
        </p:txBody>
      </p:sp>
      <p:sp>
        <p:nvSpPr>
          <p:cNvPr id="12" name="Text Placeholder 34">
            <a:extLst>
              <a:ext uri="{FF2B5EF4-FFF2-40B4-BE49-F238E27FC236}">
                <a16:creationId xmlns:a16="http://schemas.microsoft.com/office/drawing/2014/main" id="{FC51DEF9-4332-26BE-E578-499E2AD07B12}"/>
              </a:ext>
            </a:extLst>
          </p:cNvPr>
          <p:cNvSpPr>
            <a:spLocks noGrp="1"/>
          </p:cNvSpPr>
          <p:nvPr>
            <p:ph type="body" sz="quarter" idx="25"/>
          </p:nvPr>
        </p:nvSpPr>
        <p:spPr>
          <a:xfrm>
            <a:off x="5232400" y="2708369"/>
            <a:ext cx="2663825" cy="360362"/>
          </a:xfrm>
        </p:spPr>
        <p:txBody>
          <a:bodyPr/>
          <a:lstStyle/>
          <a:p>
            <a:r>
              <a:rPr lang="en-US" dirty="0"/>
              <a:t>Electronic Document Delivery Rules</a:t>
            </a:r>
          </a:p>
          <a:p>
            <a:endParaRPr lang="en-US" dirty="0"/>
          </a:p>
        </p:txBody>
      </p:sp>
      <p:sp>
        <p:nvSpPr>
          <p:cNvPr id="14" name="Text Placeholder 36">
            <a:extLst>
              <a:ext uri="{FF2B5EF4-FFF2-40B4-BE49-F238E27FC236}">
                <a16:creationId xmlns:a16="http://schemas.microsoft.com/office/drawing/2014/main" id="{BDEB28D4-79CF-6CBA-9627-1845CAC64A36}"/>
              </a:ext>
            </a:extLst>
          </p:cNvPr>
          <p:cNvSpPr>
            <a:spLocks noGrp="1"/>
          </p:cNvSpPr>
          <p:nvPr>
            <p:ph type="body" sz="quarter" idx="27"/>
          </p:nvPr>
        </p:nvSpPr>
        <p:spPr>
          <a:xfrm>
            <a:off x="5232400" y="3609276"/>
            <a:ext cx="2663825" cy="360362"/>
          </a:xfrm>
        </p:spPr>
        <p:txBody>
          <a:bodyPr/>
          <a:lstStyle/>
          <a:p>
            <a:r>
              <a:rPr lang="en-US" sz="1600" dirty="0"/>
              <a:t>Digitization and Copyright Rules</a:t>
            </a:r>
            <a:endParaRPr lang="en-US" dirty="0"/>
          </a:p>
        </p:txBody>
      </p:sp>
      <p:sp>
        <p:nvSpPr>
          <p:cNvPr id="16" name="Text Placeholder 38">
            <a:extLst>
              <a:ext uri="{FF2B5EF4-FFF2-40B4-BE49-F238E27FC236}">
                <a16:creationId xmlns:a16="http://schemas.microsoft.com/office/drawing/2014/main" id="{0090A5E6-2EFE-6402-2540-DD83FC2CBF70}"/>
              </a:ext>
            </a:extLst>
          </p:cNvPr>
          <p:cNvSpPr>
            <a:spLocks noGrp="1"/>
          </p:cNvSpPr>
          <p:nvPr>
            <p:ph type="body" sz="quarter" idx="29"/>
          </p:nvPr>
        </p:nvSpPr>
        <p:spPr>
          <a:xfrm>
            <a:off x="5232400" y="4511770"/>
            <a:ext cx="2663825" cy="360362"/>
          </a:xfrm>
        </p:spPr>
        <p:txBody>
          <a:bodyPr/>
          <a:lstStyle/>
          <a:p>
            <a:r>
              <a:rPr lang="en-US" dirty="0"/>
              <a:t>Define the Digitization Request Copyright Declaration</a:t>
            </a:r>
          </a:p>
          <a:p>
            <a:endParaRPr lang="en-US" dirty="0"/>
          </a:p>
        </p:txBody>
      </p:sp>
      <p:sp>
        <p:nvSpPr>
          <p:cNvPr id="18" name="Text Placeholder 40">
            <a:extLst>
              <a:ext uri="{FF2B5EF4-FFF2-40B4-BE49-F238E27FC236}">
                <a16:creationId xmlns:a16="http://schemas.microsoft.com/office/drawing/2014/main" id="{C3156D21-010B-86E6-39D1-87BF9CE2F1BC}"/>
              </a:ext>
            </a:extLst>
          </p:cNvPr>
          <p:cNvSpPr>
            <a:spLocks noGrp="1"/>
          </p:cNvSpPr>
          <p:nvPr>
            <p:ph type="body" sz="quarter" idx="31"/>
          </p:nvPr>
        </p:nvSpPr>
        <p:spPr>
          <a:xfrm>
            <a:off x="5232400" y="5409501"/>
            <a:ext cx="2663825" cy="360362"/>
          </a:xfrm>
        </p:spPr>
        <p:txBody>
          <a:bodyPr/>
          <a:lstStyle/>
          <a:p>
            <a:r>
              <a:rPr lang="en-US" dirty="0"/>
              <a:t>Create a patron digitization request in Alma (staff initiated)</a:t>
            </a:r>
          </a:p>
          <a:p>
            <a:endParaRPr lang="en-US" dirty="0"/>
          </a:p>
        </p:txBody>
      </p:sp>
      <p:sp>
        <p:nvSpPr>
          <p:cNvPr id="20" name="Text Placeholder 42">
            <a:extLst>
              <a:ext uri="{FF2B5EF4-FFF2-40B4-BE49-F238E27FC236}">
                <a16:creationId xmlns:a16="http://schemas.microsoft.com/office/drawing/2014/main" id="{29D97ADB-70ED-066E-0A0F-B93015B11134}"/>
              </a:ext>
            </a:extLst>
          </p:cNvPr>
          <p:cNvSpPr>
            <a:spLocks noGrp="1"/>
          </p:cNvSpPr>
          <p:nvPr>
            <p:ph type="body" sz="quarter" idx="33"/>
          </p:nvPr>
        </p:nvSpPr>
        <p:spPr>
          <a:xfrm>
            <a:off x="8975725" y="908939"/>
            <a:ext cx="2663825" cy="360362"/>
          </a:xfrm>
        </p:spPr>
        <p:txBody>
          <a:bodyPr/>
          <a:lstStyle/>
          <a:p>
            <a:r>
              <a:rPr lang="en-US" dirty="0"/>
              <a:t>Create a patron digitization request in Primo (patron initiated)</a:t>
            </a:r>
          </a:p>
          <a:p>
            <a:endParaRPr lang="en-US" dirty="0"/>
          </a:p>
        </p:txBody>
      </p:sp>
      <p:sp>
        <p:nvSpPr>
          <p:cNvPr id="22" name="Text Placeholder 44">
            <a:extLst>
              <a:ext uri="{FF2B5EF4-FFF2-40B4-BE49-F238E27FC236}">
                <a16:creationId xmlns:a16="http://schemas.microsoft.com/office/drawing/2014/main" id="{924A0182-20A6-7B1A-E338-4E3AADA1E696}"/>
              </a:ext>
            </a:extLst>
          </p:cNvPr>
          <p:cNvSpPr>
            <a:spLocks noGrp="1"/>
          </p:cNvSpPr>
          <p:nvPr>
            <p:ph type="body" sz="quarter" idx="35"/>
          </p:nvPr>
        </p:nvSpPr>
        <p:spPr>
          <a:xfrm>
            <a:off x="8975725" y="1813813"/>
            <a:ext cx="2663825" cy="360362"/>
          </a:xfrm>
        </p:spPr>
        <p:txBody>
          <a:bodyPr/>
          <a:lstStyle/>
          <a:p>
            <a:r>
              <a:rPr lang="en-US" dirty="0"/>
              <a:t>Processing the patron digitization requests in Alma </a:t>
            </a:r>
          </a:p>
          <a:p>
            <a:endParaRPr lang="en-US" dirty="0"/>
          </a:p>
        </p:txBody>
      </p:sp>
      <p:sp>
        <p:nvSpPr>
          <p:cNvPr id="2" name="Text Placeholder 42">
            <a:extLst>
              <a:ext uri="{FF2B5EF4-FFF2-40B4-BE49-F238E27FC236}">
                <a16:creationId xmlns:a16="http://schemas.microsoft.com/office/drawing/2014/main" id="{8A922D3A-766F-A7DB-AC3D-CF6EA4E6DCD4}"/>
              </a:ext>
            </a:extLst>
          </p:cNvPr>
          <p:cNvSpPr txBox="1">
            <a:spLocks/>
          </p:cNvSpPr>
          <p:nvPr/>
        </p:nvSpPr>
        <p:spPr>
          <a:xfrm>
            <a:off x="8974015" y="2694929"/>
            <a:ext cx="2663825" cy="3603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1600" kern="1200">
                <a:solidFill>
                  <a:schemeClr val="bg2"/>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Reporting on digitization requests</a:t>
            </a:r>
          </a:p>
        </p:txBody>
      </p:sp>
      <p:sp>
        <p:nvSpPr>
          <p:cNvPr id="3" name="Text Placeholder 44">
            <a:extLst>
              <a:ext uri="{FF2B5EF4-FFF2-40B4-BE49-F238E27FC236}">
                <a16:creationId xmlns:a16="http://schemas.microsoft.com/office/drawing/2014/main" id="{93F8FF13-3A89-DD96-1078-2BADAF360027}"/>
              </a:ext>
            </a:extLst>
          </p:cNvPr>
          <p:cNvSpPr txBox="1">
            <a:spLocks/>
          </p:cNvSpPr>
          <p:nvPr/>
        </p:nvSpPr>
        <p:spPr>
          <a:xfrm>
            <a:off x="8974015" y="3599803"/>
            <a:ext cx="2663825" cy="3603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1600" kern="1200">
                <a:solidFill>
                  <a:schemeClr val="bg2"/>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t>Addendum: Patron digitization requests sent as an email attachment</a:t>
            </a:r>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ontent Placeholder 5">
            <a:extLst>
              <a:ext uri="{FF2B5EF4-FFF2-40B4-BE49-F238E27FC236}">
                <a16:creationId xmlns:a16="http://schemas.microsoft.com/office/drawing/2014/main" id="{37BE5F05-0B2E-E655-6603-EAA69DF80EDC}"/>
              </a:ext>
            </a:extLst>
          </p:cNvPr>
          <p:cNvSpPr txBox="1">
            <a:spLocks/>
          </p:cNvSpPr>
          <p:nvPr/>
        </p:nvSpPr>
        <p:spPr>
          <a:xfrm>
            <a:off x="550864" y="1054789"/>
            <a:ext cx="11450584" cy="4277499"/>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If all the input parameters of the rule are fulfilled (are true) then the  output parameters section will be applied.</a:t>
            </a:r>
          </a:p>
          <a:p>
            <a:endParaRPr lang="en-US" sz="2800" dirty="0"/>
          </a:p>
          <a:p>
            <a:r>
              <a:rPr lang="en-US" sz="2800" dirty="0"/>
              <a:t>The output parameters sections can be "true" or "false"</a:t>
            </a:r>
          </a:p>
          <a:p>
            <a:pPr lvl="1"/>
            <a:r>
              <a:rPr lang="en-US" sz="2800" dirty="0"/>
              <a:t>True = Document delivery is allowed</a:t>
            </a:r>
          </a:p>
          <a:p>
            <a:pPr lvl="1"/>
            <a:r>
              <a:rPr lang="en-US" sz="2800" dirty="0"/>
              <a:t>False = Document delivery is not allowed</a:t>
            </a:r>
          </a:p>
          <a:p>
            <a:pPr lvl="1"/>
            <a:endParaRPr lang="en-US" sz="2800" dirty="0"/>
          </a:p>
          <a:p>
            <a:r>
              <a:rPr lang="en-US" sz="2800" dirty="0"/>
              <a:t>On the next slide we have a rule which states "if the user group is 'guest' then document delivery is not allowed"</a:t>
            </a:r>
          </a:p>
        </p:txBody>
      </p:sp>
    </p:spTree>
    <p:custDataLst>
      <p:tags r:id="rId1"/>
    </p:custDataLst>
    <p:extLst>
      <p:ext uri="{BB962C8B-B14F-4D97-AF65-F5344CB8AC3E}">
        <p14:creationId xmlns:p14="http://schemas.microsoft.com/office/powerpoint/2010/main" val="40277463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FDC6BAFD-2F13-646C-6134-016D5E330AC3}"/>
              </a:ext>
            </a:extLst>
          </p:cNvPr>
          <p:cNvPicPr>
            <a:picLocks noChangeAspect="1"/>
          </p:cNvPicPr>
          <p:nvPr/>
        </p:nvPicPr>
        <p:blipFill>
          <a:blip r:embed="rId3"/>
          <a:stretch>
            <a:fillRect/>
          </a:stretch>
        </p:blipFill>
        <p:spPr>
          <a:xfrm>
            <a:off x="359392" y="1669932"/>
            <a:ext cx="11362808" cy="3243796"/>
          </a:xfrm>
          <a:prstGeom prst="rect">
            <a:avLst/>
          </a:prstGeom>
          <a:ln>
            <a:solidFill>
              <a:schemeClr val="bg2"/>
            </a:solidFill>
          </a:ln>
        </p:spPr>
      </p:pic>
      <p:sp>
        <p:nvSpPr>
          <p:cNvPr id="11" name="Rectangle 10">
            <a:extLst>
              <a:ext uri="{FF2B5EF4-FFF2-40B4-BE49-F238E27FC236}">
                <a16:creationId xmlns:a16="http://schemas.microsoft.com/office/drawing/2014/main" id="{A95696F3-BD48-766A-20AE-3E2F749F91D1}"/>
              </a:ext>
            </a:extLst>
          </p:cNvPr>
          <p:cNvSpPr/>
          <p:nvPr/>
        </p:nvSpPr>
        <p:spPr>
          <a:xfrm>
            <a:off x="550864" y="3874606"/>
            <a:ext cx="8048606" cy="35913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ABCBC1F3-905C-B734-88D4-7F4C3087AF81}"/>
              </a:ext>
            </a:extLst>
          </p:cNvPr>
          <p:cNvSpPr/>
          <p:nvPr/>
        </p:nvSpPr>
        <p:spPr>
          <a:xfrm>
            <a:off x="1297804" y="4554589"/>
            <a:ext cx="4311885" cy="35913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5564318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F2879E71-0EA1-09B3-2249-E7AEBA8E498D}"/>
              </a:ext>
            </a:extLst>
          </p:cNvPr>
          <p:cNvPicPr>
            <a:picLocks noChangeAspect="1"/>
          </p:cNvPicPr>
          <p:nvPr/>
        </p:nvPicPr>
        <p:blipFill>
          <a:blip r:embed="rId3"/>
          <a:stretch>
            <a:fillRect/>
          </a:stretch>
        </p:blipFill>
        <p:spPr>
          <a:xfrm>
            <a:off x="308225" y="2401371"/>
            <a:ext cx="11469238" cy="2335016"/>
          </a:xfrm>
          <a:prstGeom prst="rect">
            <a:avLst/>
          </a:prstGeom>
          <a:ln>
            <a:solidFill>
              <a:schemeClr val="bg2"/>
            </a:solidFill>
          </a:ln>
        </p:spPr>
      </p:pic>
      <p:sp>
        <p:nvSpPr>
          <p:cNvPr id="11" name="Content Placeholder 5">
            <a:extLst>
              <a:ext uri="{FF2B5EF4-FFF2-40B4-BE49-F238E27FC236}">
                <a16:creationId xmlns:a16="http://schemas.microsoft.com/office/drawing/2014/main" id="{C8845849-0ADA-CCB7-8EFD-6CBB2B62FF85}"/>
              </a:ext>
            </a:extLst>
          </p:cNvPr>
          <p:cNvSpPr txBox="1">
            <a:spLocks/>
          </p:cNvSpPr>
          <p:nvPr/>
        </p:nvSpPr>
        <p:spPr>
          <a:xfrm>
            <a:off x="507921" y="1198628"/>
            <a:ext cx="11286809" cy="848119"/>
          </a:xfrm>
          <a:prstGeom prst="rect">
            <a:avLst/>
          </a:prstGeom>
        </p:spPr>
        <p:txBody>
          <a:bodyPr>
            <a:normAutofit fontScale="92500"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This is the default rule which means "all cases true" (document delivery is allowed)</a:t>
            </a:r>
          </a:p>
        </p:txBody>
      </p:sp>
      <p:sp>
        <p:nvSpPr>
          <p:cNvPr id="12" name="Rectangle 11">
            <a:extLst>
              <a:ext uri="{FF2B5EF4-FFF2-40B4-BE49-F238E27FC236}">
                <a16:creationId xmlns:a16="http://schemas.microsoft.com/office/drawing/2014/main" id="{FAD0E44B-A6CE-9D53-A12B-35D57A88FDB2}"/>
              </a:ext>
            </a:extLst>
          </p:cNvPr>
          <p:cNvSpPr/>
          <p:nvPr/>
        </p:nvSpPr>
        <p:spPr>
          <a:xfrm>
            <a:off x="1176727" y="4236786"/>
            <a:ext cx="1296144"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0464083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Electronic Document Delivery Rules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Electronic Document Delivery Rules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AB5BBEA0-910C-022C-FFB9-E95AFCA2A90F}"/>
              </a:ext>
            </a:extLst>
          </p:cNvPr>
          <p:cNvPicPr>
            <a:picLocks noChangeAspect="1"/>
          </p:cNvPicPr>
          <p:nvPr/>
        </p:nvPicPr>
        <p:blipFill>
          <a:blip r:embed="rId3"/>
          <a:stretch>
            <a:fillRect/>
          </a:stretch>
        </p:blipFill>
        <p:spPr>
          <a:xfrm>
            <a:off x="271616" y="1797469"/>
            <a:ext cx="11539698" cy="3113578"/>
          </a:xfrm>
          <a:prstGeom prst="rect">
            <a:avLst/>
          </a:prstGeom>
          <a:ln>
            <a:solidFill>
              <a:schemeClr val="bg2"/>
            </a:solidFill>
          </a:ln>
        </p:spPr>
      </p:pic>
      <p:sp>
        <p:nvSpPr>
          <p:cNvPr id="11" name="Content Placeholder 5">
            <a:extLst>
              <a:ext uri="{FF2B5EF4-FFF2-40B4-BE49-F238E27FC236}">
                <a16:creationId xmlns:a16="http://schemas.microsoft.com/office/drawing/2014/main" id="{F1A3CCF5-D82A-19C2-DB17-49FD40CD3053}"/>
              </a:ext>
            </a:extLst>
          </p:cNvPr>
          <p:cNvSpPr txBox="1">
            <a:spLocks/>
          </p:cNvSpPr>
          <p:nvPr/>
        </p:nvSpPr>
        <p:spPr>
          <a:xfrm>
            <a:off x="380686" y="1008839"/>
            <a:ext cx="11430628" cy="8699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rules are read top to bottom</a:t>
            </a:r>
          </a:p>
        </p:txBody>
      </p:sp>
      <p:sp>
        <p:nvSpPr>
          <p:cNvPr id="12" name="TextBox 11">
            <a:extLst>
              <a:ext uri="{FF2B5EF4-FFF2-40B4-BE49-F238E27FC236}">
                <a16:creationId xmlns:a16="http://schemas.microsoft.com/office/drawing/2014/main" id="{EDFF02B8-1CEF-D4A4-0ED1-07734756C341}"/>
              </a:ext>
            </a:extLst>
          </p:cNvPr>
          <p:cNvSpPr txBox="1"/>
          <p:nvPr/>
        </p:nvSpPr>
        <p:spPr>
          <a:xfrm>
            <a:off x="3483082" y="1975205"/>
            <a:ext cx="4191713" cy="584775"/>
          </a:xfrm>
          <a:prstGeom prst="rect">
            <a:avLst/>
          </a:prstGeom>
          <a:solidFill>
            <a:schemeClr val="bg1"/>
          </a:solidFill>
          <a:ln>
            <a:solidFill>
              <a:schemeClr val="tx1"/>
            </a:solidFill>
          </a:ln>
        </p:spPr>
        <p:txBody>
          <a:bodyPr wrap="square" rtlCol="0">
            <a:spAutoFit/>
          </a:bodyPr>
          <a:lstStyle/>
          <a:p>
            <a:r>
              <a:rPr lang="en-US" sz="1600" dirty="0"/>
              <a:t>The only time document delivery will not be allowed is if the user group is "Guest"</a:t>
            </a:r>
          </a:p>
        </p:txBody>
      </p:sp>
    </p:spTree>
    <p:custDataLst>
      <p:tags r:id="rId1"/>
    </p:custDataLst>
    <p:extLst>
      <p:ext uri="{BB962C8B-B14F-4D97-AF65-F5344CB8AC3E}">
        <p14:creationId xmlns:p14="http://schemas.microsoft.com/office/powerpoint/2010/main" val="33192375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sz="3600" dirty="0"/>
              <a:t>Digitization and Copyright Rules</a:t>
            </a:r>
            <a:endParaRPr lang="en-US" dirty="0"/>
          </a:p>
        </p:txBody>
      </p:sp>
    </p:spTree>
    <p:custDataLst>
      <p:tags r:id="rId1"/>
    </p:custDataLst>
    <p:extLst>
      <p:ext uri="{BB962C8B-B14F-4D97-AF65-F5344CB8AC3E}">
        <p14:creationId xmlns:p14="http://schemas.microsoft.com/office/powerpoint/2010/main" val="1293743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5">
            <a:extLst>
              <a:ext uri="{FF2B5EF4-FFF2-40B4-BE49-F238E27FC236}">
                <a16:creationId xmlns:a16="http://schemas.microsoft.com/office/drawing/2014/main" id="{2B10A54C-03DC-5AEF-4322-7CB2E0653219}"/>
              </a:ext>
            </a:extLst>
          </p:cNvPr>
          <p:cNvSpPr txBox="1">
            <a:spLocks/>
          </p:cNvSpPr>
          <p:nvPr/>
        </p:nvSpPr>
        <p:spPr>
          <a:xfrm>
            <a:off x="218417" y="1126708"/>
            <a:ext cx="7918715" cy="475011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When digitization requests are created Alma checks digitization and copyright rules to determine how to handle the request.</a:t>
            </a:r>
          </a:p>
          <a:p>
            <a:r>
              <a:rPr lang="en-US" sz="2800" dirty="0"/>
              <a:t>The Digitization and Copyright Rules are accessed at "Configuration &gt; Fulfillment &gt; Copyright Management &gt; Digitization and Copyright Rules"</a:t>
            </a:r>
          </a:p>
        </p:txBody>
      </p:sp>
      <p:pic>
        <p:nvPicPr>
          <p:cNvPr id="12" name="Picture 11">
            <a:extLst>
              <a:ext uri="{FF2B5EF4-FFF2-40B4-BE49-F238E27FC236}">
                <a16:creationId xmlns:a16="http://schemas.microsoft.com/office/drawing/2014/main" id="{FEDFBA11-4538-C8A6-068A-0D00F6865628}"/>
              </a:ext>
            </a:extLst>
          </p:cNvPr>
          <p:cNvPicPr>
            <a:picLocks noChangeAspect="1"/>
          </p:cNvPicPr>
          <p:nvPr/>
        </p:nvPicPr>
        <p:blipFill>
          <a:blip r:embed="rId3"/>
          <a:stretch>
            <a:fillRect/>
          </a:stretch>
        </p:blipFill>
        <p:spPr>
          <a:xfrm>
            <a:off x="8592766" y="1010832"/>
            <a:ext cx="3021434" cy="4940259"/>
          </a:xfrm>
          <a:prstGeom prst="rect">
            <a:avLst/>
          </a:prstGeom>
        </p:spPr>
      </p:pic>
      <p:sp>
        <p:nvSpPr>
          <p:cNvPr id="14" name="Rectangle 13">
            <a:extLst>
              <a:ext uri="{FF2B5EF4-FFF2-40B4-BE49-F238E27FC236}">
                <a16:creationId xmlns:a16="http://schemas.microsoft.com/office/drawing/2014/main" id="{2D46F982-93FC-6194-1003-5F74E0B54953}"/>
              </a:ext>
            </a:extLst>
          </p:cNvPr>
          <p:cNvSpPr/>
          <p:nvPr/>
        </p:nvSpPr>
        <p:spPr>
          <a:xfrm>
            <a:off x="8704523" y="1295709"/>
            <a:ext cx="2628638" cy="58446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6345347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66076BA1-D1A3-8ED9-C499-F9CF03A8FF1A}"/>
              </a:ext>
            </a:extLst>
          </p:cNvPr>
          <p:cNvSpPr txBox="1">
            <a:spLocks/>
          </p:cNvSpPr>
          <p:nvPr/>
        </p:nvSpPr>
        <p:spPr>
          <a:xfrm>
            <a:off x="271615" y="1023964"/>
            <a:ext cx="11450575" cy="4811755"/>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digitization and copyright rules determine whether:</a:t>
            </a:r>
          </a:p>
          <a:p>
            <a:pPr marL="457200" indent="-457200">
              <a:buFont typeface="+mj-lt"/>
              <a:buAutoNum type="alphaUcPeriod"/>
            </a:pPr>
            <a:r>
              <a:rPr lang="en-US" sz="2800" dirty="0"/>
              <a:t>The request requires manual approval or is automatically approved. </a:t>
            </a:r>
          </a:p>
          <a:p>
            <a:pPr marL="457200" indent="-457200">
              <a:buFont typeface="+mj-lt"/>
              <a:buAutoNum type="alphaUcPeriod"/>
            </a:pPr>
            <a:r>
              <a:rPr lang="en-US" sz="2800" dirty="0"/>
              <a:t>The request requires manual copyright clearance, or the copyright is assumed to be automatically approved. </a:t>
            </a:r>
          </a:p>
          <a:p>
            <a:pPr marL="457200" indent="-457200">
              <a:buFont typeface="+mj-lt"/>
              <a:buAutoNum type="alphaUcPeriod"/>
            </a:pPr>
            <a:r>
              <a:rPr lang="en-US" sz="2800" dirty="0"/>
              <a:t>The delivery to the requester will be: </a:t>
            </a:r>
          </a:p>
          <a:p>
            <a:pPr marL="914400" lvl="1" indent="-457200">
              <a:buFont typeface="+mj-lt"/>
              <a:buAutoNum type="alphaUcPeriod"/>
            </a:pPr>
            <a:r>
              <a:rPr lang="en-US" sz="2800" dirty="0"/>
              <a:t>By a link in an email</a:t>
            </a:r>
          </a:p>
          <a:p>
            <a:pPr marL="914400" lvl="1" indent="-457200">
              <a:buFont typeface="+mj-lt"/>
              <a:buAutoNum type="alphaUcPeriod"/>
            </a:pPr>
            <a:r>
              <a:rPr lang="en-US" sz="2800" dirty="0"/>
              <a:t>By an attachment in an email</a:t>
            </a:r>
          </a:p>
          <a:p>
            <a:pPr marL="914400" lvl="1" indent="-457200">
              <a:buFont typeface="+mj-lt"/>
              <a:buAutoNum type="alphaUcPeriod"/>
            </a:pPr>
            <a:r>
              <a:rPr lang="en-US" sz="2800" dirty="0"/>
              <a:t>By adding the digitized document to the library's inventory (and then sending a link to the inventory by email)</a:t>
            </a:r>
          </a:p>
        </p:txBody>
      </p:sp>
    </p:spTree>
    <p:custDataLst>
      <p:tags r:id="rId1"/>
    </p:custDataLst>
    <p:extLst>
      <p:ext uri="{BB962C8B-B14F-4D97-AF65-F5344CB8AC3E}">
        <p14:creationId xmlns:p14="http://schemas.microsoft.com/office/powerpoint/2010/main" val="346963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A1F60FD2-A6B8-95F4-A04E-CF08386EDCEE}"/>
              </a:ext>
            </a:extLst>
          </p:cNvPr>
          <p:cNvSpPr txBox="1">
            <a:spLocks/>
          </p:cNvSpPr>
          <p:nvPr/>
        </p:nvSpPr>
        <p:spPr>
          <a:xfrm>
            <a:off x="550863" y="972596"/>
            <a:ext cx="11254139" cy="489394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the example on the next slide, we have defined as follows:</a:t>
            </a:r>
          </a:p>
          <a:p>
            <a:r>
              <a:rPr lang="en-US" sz="2800" dirty="0"/>
              <a:t>If the request is type "patron digitization request" then:</a:t>
            </a:r>
          </a:p>
          <a:p>
            <a:pPr marL="457200" indent="-457200">
              <a:buFont typeface="+mj-lt"/>
              <a:buAutoNum type="arabicPeriod"/>
            </a:pPr>
            <a:r>
              <a:rPr lang="en-US" sz="2800" dirty="0"/>
              <a:t>Document delivery will be via a link in an email</a:t>
            </a:r>
          </a:p>
          <a:p>
            <a:pPr marL="457200" indent="-457200">
              <a:buFont typeface="+mj-lt"/>
              <a:buAutoNum type="arabicPeriod"/>
            </a:pPr>
            <a:r>
              <a:rPr lang="en-US" sz="2800" dirty="0"/>
              <a:t>Approval of the digitization request is required</a:t>
            </a:r>
          </a:p>
          <a:p>
            <a:pPr marL="457200" indent="-457200">
              <a:buFont typeface="+mj-lt"/>
              <a:buAutoNum type="arabicPeriod"/>
            </a:pPr>
            <a:r>
              <a:rPr lang="en-US" sz="2800" dirty="0"/>
              <a:t>Copyright clearance for the digitization request is required</a:t>
            </a:r>
          </a:p>
        </p:txBody>
      </p:sp>
    </p:spTree>
    <p:custDataLst>
      <p:tags r:id="rId1"/>
    </p:custDataLst>
    <p:extLst>
      <p:ext uri="{BB962C8B-B14F-4D97-AF65-F5344CB8AC3E}">
        <p14:creationId xmlns:p14="http://schemas.microsoft.com/office/powerpoint/2010/main" val="411668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EB24822-582A-DC23-69E2-231CA48918A3}"/>
              </a:ext>
            </a:extLst>
          </p:cNvPr>
          <p:cNvPicPr>
            <a:picLocks noChangeAspect="1"/>
          </p:cNvPicPr>
          <p:nvPr/>
        </p:nvPicPr>
        <p:blipFill>
          <a:blip r:embed="rId3"/>
          <a:stretch>
            <a:fillRect/>
          </a:stretch>
        </p:blipFill>
        <p:spPr>
          <a:xfrm>
            <a:off x="138646" y="1172234"/>
            <a:ext cx="11914707" cy="3762539"/>
          </a:xfrm>
          <a:prstGeom prst="rect">
            <a:avLst/>
          </a:prstGeom>
          <a:ln>
            <a:solidFill>
              <a:schemeClr val="bg2"/>
            </a:solidFill>
          </a:ln>
        </p:spPr>
      </p:pic>
      <p:sp>
        <p:nvSpPr>
          <p:cNvPr id="6" name="Rectangle 5">
            <a:extLst>
              <a:ext uri="{FF2B5EF4-FFF2-40B4-BE49-F238E27FC236}">
                <a16:creationId xmlns:a16="http://schemas.microsoft.com/office/drawing/2014/main" id="{2AB421A1-9C1A-B6E3-A0B9-67F5A24A8CB8}"/>
              </a:ext>
            </a:extLst>
          </p:cNvPr>
          <p:cNvSpPr/>
          <p:nvPr/>
        </p:nvSpPr>
        <p:spPr>
          <a:xfrm>
            <a:off x="10976382" y="3623626"/>
            <a:ext cx="481078" cy="2919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289BA49-AEA3-8EBA-AA49-72E92A646A08}"/>
              </a:ext>
            </a:extLst>
          </p:cNvPr>
          <p:cNvSpPr/>
          <p:nvPr/>
        </p:nvSpPr>
        <p:spPr>
          <a:xfrm>
            <a:off x="550864" y="3201576"/>
            <a:ext cx="8281986" cy="59225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0D8E073-B39A-D1BB-7760-DB60E07652E4}"/>
              </a:ext>
            </a:extLst>
          </p:cNvPr>
          <p:cNvSpPr txBox="1"/>
          <p:nvPr/>
        </p:nvSpPr>
        <p:spPr>
          <a:xfrm>
            <a:off x="3903290" y="5245939"/>
            <a:ext cx="3848625" cy="646331"/>
          </a:xfrm>
          <a:prstGeom prst="rect">
            <a:avLst/>
          </a:prstGeom>
          <a:solidFill>
            <a:schemeClr val="bg1"/>
          </a:solidFill>
          <a:ln>
            <a:solidFill>
              <a:schemeClr val="tx1"/>
            </a:solidFill>
          </a:ln>
        </p:spPr>
        <p:txBody>
          <a:bodyPr wrap="square" rtlCol="0">
            <a:spAutoFit/>
          </a:bodyPr>
          <a:lstStyle/>
          <a:p>
            <a:r>
              <a:rPr lang="en-US" dirty="0"/>
              <a:t>We will now edit this existing rule which we already created</a:t>
            </a:r>
          </a:p>
        </p:txBody>
      </p:sp>
      <p:cxnSp>
        <p:nvCxnSpPr>
          <p:cNvPr id="9" name="Straight Arrow Connector 8">
            <a:extLst>
              <a:ext uri="{FF2B5EF4-FFF2-40B4-BE49-F238E27FC236}">
                <a16:creationId xmlns:a16="http://schemas.microsoft.com/office/drawing/2014/main" id="{A6E45BF6-6CCC-7BB0-6D3D-A5B243FAA666}"/>
              </a:ext>
            </a:extLst>
          </p:cNvPr>
          <p:cNvCxnSpPr>
            <a:cxnSpLocks/>
            <a:endCxn id="6" idx="1"/>
          </p:cNvCxnSpPr>
          <p:nvPr/>
        </p:nvCxnSpPr>
        <p:spPr>
          <a:xfrm flipV="1">
            <a:off x="7751915" y="3769594"/>
            <a:ext cx="3224467" cy="769555"/>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0085B4C-A179-5F75-5945-73733AD7982B}"/>
              </a:ext>
            </a:extLst>
          </p:cNvPr>
          <p:cNvCxnSpPr>
            <a:cxnSpLocks/>
          </p:cNvCxnSpPr>
          <p:nvPr/>
        </p:nvCxnSpPr>
        <p:spPr>
          <a:xfrm flipV="1">
            <a:off x="7678284" y="4539149"/>
            <a:ext cx="73631" cy="668263"/>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38942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F14FC24-C5BB-1D97-9BD0-9D8BE59F708C}"/>
              </a:ext>
            </a:extLst>
          </p:cNvPr>
          <p:cNvPicPr>
            <a:picLocks noChangeAspect="1"/>
          </p:cNvPicPr>
          <p:nvPr/>
        </p:nvPicPr>
        <p:blipFill>
          <a:blip r:embed="rId3"/>
          <a:stretch>
            <a:fillRect/>
          </a:stretch>
        </p:blipFill>
        <p:spPr>
          <a:xfrm>
            <a:off x="-1" y="1122405"/>
            <a:ext cx="12081025" cy="3829739"/>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7D2C0E21-408E-54D8-2735-30E86D78FE0C}"/>
              </a:ext>
            </a:extLst>
          </p:cNvPr>
          <p:cNvSpPr/>
          <p:nvPr/>
        </p:nvSpPr>
        <p:spPr>
          <a:xfrm>
            <a:off x="241164" y="3529760"/>
            <a:ext cx="8943931" cy="3805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58EDDD7-2E3A-70A1-36FF-28FC4E099768}"/>
              </a:ext>
            </a:extLst>
          </p:cNvPr>
          <p:cNvSpPr txBox="1"/>
          <p:nvPr/>
        </p:nvSpPr>
        <p:spPr>
          <a:xfrm>
            <a:off x="5722705" y="2677767"/>
            <a:ext cx="3811709" cy="338554"/>
          </a:xfrm>
          <a:prstGeom prst="rect">
            <a:avLst/>
          </a:prstGeom>
          <a:solidFill>
            <a:schemeClr val="bg1"/>
          </a:solidFill>
          <a:ln>
            <a:solidFill>
              <a:schemeClr val="tx1"/>
            </a:solidFill>
          </a:ln>
        </p:spPr>
        <p:txBody>
          <a:bodyPr wrap="square" rtlCol="0">
            <a:spAutoFit/>
          </a:bodyPr>
          <a:lstStyle/>
          <a:p>
            <a:r>
              <a:rPr lang="en-US" sz="1600" dirty="0"/>
              <a:t>If the request type = patron digitization</a:t>
            </a:r>
          </a:p>
        </p:txBody>
      </p:sp>
      <p:cxnSp>
        <p:nvCxnSpPr>
          <p:cNvPr id="8" name="Straight Arrow Connector 7">
            <a:extLst>
              <a:ext uri="{FF2B5EF4-FFF2-40B4-BE49-F238E27FC236}">
                <a16:creationId xmlns:a16="http://schemas.microsoft.com/office/drawing/2014/main" id="{9C8DC100-16B4-50B9-7706-96EB4E3AB24C}"/>
              </a:ext>
            </a:extLst>
          </p:cNvPr>
          <p:cNvCxnSpPr>
            <a:cxnSpLocks/>
          </p:cNvCxnSpPr>
          <p:nvPr/>
        </p:nvCxnSpPr>
        <p:spPr>
          <a:xfrm>
            <a:off x="4233078" y="2850962"/>
            <a:ext cx="0" cy="678797"/>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4D22CB40-A8F0-D6B7-D662-E1B91C34EF5F}"/>
              </a:ext>
            </a:extLst>
          </p:cNvPr>
          <p:cNvCxnSpPr>
            <a:cxnSpLocks/>
          </p:cNvCxnSpPr>
          <p:nvPr/>
        </p:nvCxnSpPr>
        <p:spPr>
          <a:xfrm>
            <a:off x="4233078" y="2850962"/>
            <a:ext cx="1489627" cy="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F956156C-A089-4509-89E5-1B39D165C3E1}"/>
              </a:ext>
            </a:extLst>
          </p:cNvPr>
          <p:cNvSpPr txBox="1"/>
          <p:nvPr/>
        </p:nvSpPr>
        <p:spPr>
          <a:xfrm>
            <a:off x="4461522" y="4248860"/>
            <a:ext cx="6582665" cy="1077218"/>
          </a:xfrm>
          <a:prstGeom prst="rect">
            <a:avLst/>
          </a:prstGeom>
          <a:solidFill>
            <a:schemeClr val="bg1"/>
          </a:solidFill>
          <a:ln>
            <a:solidFill>
              <a:schemeClr val="tx1"/>
            </a:solidFill>
          </a:ln>
        </p:spPr>
        <p:txBody>
          <a:bodyPr wrap="square" rtlCol="0">
            <a:spAutoFit/>
          </a:bodyPr>
          <a:lstStyle/>
          <a:p>
            <a:r>
              <a:rPr lang="en-US" sz="1600" dirty="0"/>
              <a:t>The file will be delivered via a link in an email.  Other options include "Document delivery – attachment" and "Digital Inventory – representation".  Note that "Digital Inventory – representation" requires "Alma D".</a:t>
            </a:r>
          </a:p>
        </p:txBody>
      </p:sp>
      <p:cxnSp>
        <p:nvCxnSpPr>
          <p:cNvPr id="11" name="Straight Arrow Connector 10">
            <a:extLst>
              <a:ext uri="{FF2B5EF4-FFF2-40B4-BE49-F238E27FC236}">
                <a16:creationId xmlns:a16="http://schemas.microsoft.com/office/drawing/2014/main" id="{BB3C1BEF-B359-E40D-079C-80C6CA71DECA}"/>
              </a:ext>
            </a:extLst>
          </p:cNvPr>
          <p:cNvCxnSpPr>
            <a:cxnSpLocks/>
          </p:cNvCxnSpPr>
          <p:nvPr/>
        </p:nvCxnSpPr>
        <p:spPr>
          <a:xfrm flipH="1">
            <a:off x="3154166" y="4618192"/>
            <a:ext cx="1307356"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DB81F27-C4A5-C258-7491-0B44D9091FCA}"/>
              </a:ext>
            </a:extLst>
          </p:cNvPr>
          <p:cNvSpPr txBox="1"/>
          <p:nvPr/>
        </p:nvSpPr>
        <p:spPr>
          <a:xfrm>
            <a:off x="1218841" y="5476969"/>
            <a:ext cx="4503865" cy="338554"/>
          </a:xfrm>
          <a:prstGeom prst="rect">
            <a:avLst/>
          </a:prstGeom>
          <a:solidFill>
            <a:schemeClr val="bg1"/>
          </a:solidFill>
          <a:ln>
            <a:solidFill>
              <a:schemeClr val="tx1"/>
            </a:solidFill>
          </a:ln>
        </p:spPr>
        <p:txBody>
          <a:bodyPr wrap="square" rtlCol="0">
            <a:spAutoFit/>
          </a:bodyPr>
          <a:lstStyle/>
          <a:p>
            <a:r>
              <a:rPr lang="en-US" sz="1600" dirty="0"/>
              <a:t>The patron will be able to view the link 5 times</a:t>
            </a:r>
          </a:p>
        </p:txBody>
      </p:sp>
      <p:cxnSp>
        <p:nvCxnSpPr>
          <p:cNvPr id="14" name="Straight Arrow Connector 13">
            <a:extLst>
              <a:ext uri="{FF2B5EF4-FFF2-40B4-BE49-F238E27FC236}">
                <a16:creationId xmlns:a16="http://schemas.microsoft.com/office/drawing/2014/main" id="{992BBA17-1607-6FB6-12D1-CFF55346EED6}"/>
              </a:ext>
            </a:extLst>
          </p:cNvPr>
          <p:cNvCxnSpPr>
            <a:cxnSpLocks/>
          </p:cNvCxnSpPr>
          <p:nvPr/>
        </p:nvCxnSpPr>
        <p:spPr>
          <a:xfrm flipH="1">
            <a:off x="1959785" y="4839130"/>
            <a:ext cx="541951"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98AC7512-AD1A-AE14-A1E6-A356E9EC7859}"/>
              </a:ext>
            </a:extLst>
          </p:cNvPr>
          <p:cNvCxnSpPr>
            <a:cxnSpLocks/>
          </p:cNvCxnSpPr>
          <p:nvPr/>
        </p:nvCxnSpPr>
        <p:spPr>
          <a:xfrm>
            <a:off x="2501736" y="4849404"/>
            <a:ext cx="0" cy="627565"/>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067997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sz="2400" dirty="0"/>
              <a:t>Digitization and Copyright Rules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8" y="6348353"/>
            <a:ext cx="3292473" cy="212327"/>
          </a:xfrm>
        </p:spPr>
        <p:txBody>
          <a:bodyPr/>
          <a:lstStyle/>
          <a:p>
            <a:r>
              <a:rPr lang="en-US" sz="900" dirty="0"/>
              <a:t>Digitization and Copyright Rules</a:t>
            </a:r>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FBF957A-0B68-0BBC-533D-1FFBFF9C4F30}"/>
              </a:ext>
            </a:extLst>
          </p:cNvPr>
          <p:cNvPicPr>
            <a:picLocks noChangeAspect="1"/>
          </p:cNvPicPr>
          <p:nvPr/>
        </p:nvPicPr>
        <p:blipFill>
          <a:blip r:embed="rId3"/>
          <a:stretch>
            <a:fillRect/>
          </a:stretch>
        </p:blipFill>
        <p:spPr>
          <a:xfrm>
            <a:off x="76725" y="2398852"/>
            <a:ext cx="12038549" cy="1453897"/>
          </a:xfrm>
          <a:prstGeom prst="rect">
            <a:avLst/>
          </a:prstGeom>
          <a:ln>
            <a:solidFill>
              <a:schemeClr val="bg2"/>
            </a:solidFill>
          </a:ln>
        </p:spPr>
      </p:pic>
      <p:sp>
        <p:nvSpPr>
          <p:cNvPr id="6" name="TextBox 5">
            <a:extLst>
              <a:ext uri="{FF2B5EF4-FFF2-40B4-BE49-F238E27FC236}">
                <a16:creationId xmlns:a16="http://schemas.microsoft.com/office/drawing/2014/main" id="{D9A1596F-1ECC-34B8-710E-C27443A58890}"/>
              </a:ext>
            </a:extLst>
          </p:cNvPr>
          <p:cNvSpPr txBox="1"/>
          <p:nvPr/>
        </p:nvSpPr>
        <p:spPr>
          <a:xfrm>
            <a:off x="4841784" y="974621"/>
            <a:ext cx="3456384" cy="1077218"/>
          </a:xfrm>
          <a:prstGeom prst="rect">
            <a:avLst/>
          </a:prstGeom>
          <a:solidFill>
            <a:schemeClr val="bg1"/>
          </a:solidFill>
          <a:ln>
            <a:solidFill>
              <a:schemeClr val="tx1"/>
            </a:solidFill>
          </a:ln>
        </p:spPr>
        <p:txBody>
          <a:bodyPr wrap="square" rtlCol="0">
            <a:spAutoFit/>
          </a:bodyPr>
          <a:lstStyle/>
          <a:p>
            <a:r>
              <a:rPr lang="en-US" sz="1600" dirty="0"/>
              <a:t>The request will require approval before it can be "done", and it will appear in the "Approval Requests List" task list</a:t>
            </a:r>
          </a:p>
        </p:txBody>
      </p:sp>
      <p:cxnSp>
        <p:nvCxnSpPr>
          <p:cNvPr id="7" name="Straight Arrow Connector 6">
            <a:extLst>
              <a:ext uri="{FF2B5EF4-FFF2-40B4-BE49-F238E27FC236}">
                <a16:creationId xmlns:a16="http://schemas.microsoft.com/office/drawing/2014/main" id="{20AE7B5B-80D9-BAF7-871D-D81F063A0512}"/>
              </a:ext>
            </a:extLst>
          </p:cNvPr>
          <p:cNvCxnSpPr>
            <a:cxnSpLocks/>
          </p:cNvCxnSpPr>
          <p:nvPr/>
        </p:nvCxnSpPr>
        <p:spPr>
          <a:xfrm flipH="1">
            <a:off x="1948266" y="2760083"/>
            <a:ext cx="4310431"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C2E3C15D-4F29-0787-8C84-C3E3F6168326}"/>
              </a:ext>
            </a:extLst>
          </p:cNvPr>
          <p:cNvCxnSpPr>
            <a:cxnSpLocks/>
          </p:cNvCxnSpPr>
          <p:nvPr/>
        </p:nvCxnSpPr>
        <p:spPr>
          <a:xfrm flipH="1">
            <a:off x="6258697" y="2051839"/>
            <a:ext cx="1" cy="708244"/>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F9315BA8-6AE8-3450-311C-359526099418}"/>
              </a:ext>
            </a:extLst>
          </p:cNvPr>
          <p:cNvCxnSpPr>
            <a:cxnSpLocks/>
          </p:cNvCxnSpPr>
          <p:nvPr/>
        </p:nvCxnSpPr>
        <p:spPr>
          <a:xfrm flipH="1">
            <a:off x="1948267" y="3003176"/>
            <a:ext cx="4310431"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F3B6786-F01F-2754-D8CC-CCE80EA646F0}"/>
              </a:ext>
            </a:extLst>
          </p:cNvPr>
          <p:cNvSpPr txBox="1"/>
          <p:nvPr/>
        </p:nvSpPr>
        <p:spPr>
          <a:xfrm>
            <a:off x="5250450" y="4037108"/>
            <a:ext cx="3456384" cy="584775"/>
          </a:xfrm>
          <a:prstGeom prst="rect">
            <a:avLst/>
          </a:prstGeom>
          <a:solidFill>
            <a:schemeClr val="bg1"/>
          </a:solidFill>
          <a:ln>
            <a:solidFill>
              <a:schemeClr val="tx1"/>
            </a:solidFill>
          </a:ln>
        </p:spPr>
        <p:txBody>
          <a:bodyPr wrap="square" rtlCol="0">
            <a:spAutoFit/>
          </a:bodyPr>
          <a:lstStyle/>
          <a:p>
            <a:r>
              <a:rPr lang="en-US" sz="1600" dirty="0"/>
              <a:t>The request will require copyright clearance before it can be "done"</a:t>
            </a:r>
          </a:p>
        </p:txBody>
      </p:sp>
      <p:cxnSp>
        <p:nvCxnSpPr>
          <p:cNvPr id="11" name="Straight Arrow Connector 10">
            <a:extLst>
              <a:ext uri="{FF2B5EF4-FFF2-40B4-BE49-F238E27FC236}">
                <a16:creationId xmlns:a16="http://schemas.microsoft.com/office/drawing/2014/main" id="{CD1227E3-2F82-906D-7B51-1D71CD6BA8DC}"/>
              </a:ext>
            </a:extLst>
          </p:cNvPr>
          <p:cNvCxnSpPr>
            <a:cxnSpLocks/>
          </p:cNvCxnSpPr>
          <p:nvPr/>
        </p:nvCxnSpPr>
        <p:spPr>
          <a:xfrm flipH="1">
            <a:off x="6258698" y="2982487"/>
            <a:ext cx="1737" cy="1054621"/>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166692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28772" y="2442689"/>
            <a:ext cx="11599524" cy="1567891"/>
          </a:xfrm>
        </p:spPr>
        <p:txBody>
          <a:bodyPr/>
          <a:lstStyle/>
          <a:p>
            <a:r>
              <a:rPr lang="en-US" b="1" dirty="0"/>
              <a:t>Define the Digitization Request Copyright Declaration</a:t>
            </a:r>
            <a:endParaRPr lang="en-US" dirty="0"/>
          </a:p>
        </p:txBody>
      </p:sp>
    </p:spTree>
    <p:custDataLst>
      <p:tags r:id="rId1"/>
    </p:custDataLst>
    <p:extLst>
      <p:ext uri="{BB962C8B-B14F-4D97-AF65-F5344CB8AC3E}">
        <p14:creationId xmlns:p14="http://schemas.microsoft.com/office/powerpoint/2010/main" val="238219877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Define the Digitization Request Copyright Declaration</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Define the Digitization Request Copyright Declaration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BE41D03E-7900-DD30-B8DF-1C9D2735A43B}"/>
              </a:ext>
            </a:extLst>
          </p:cNvPr>
          <p:cNvSpPr txBox="1">
            <a:spLocks/>
          </p:cNvSpPr>
          <p:nvPr/>
        </p:nvSpPr>
        <p:spPr>
          <a:xfrm>
            <a:off x="218417" y="1126708"/>
            <a:ext cx="7918715" cy="475011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To configure the copyright notice, navigate to "Configuration &gt; Fulfillment &gt; Copyright Management &gt; Copyright Declaration"</a:t>
            </a:r>
          </a:p>
        </p:txBody>
      </p:sp>
      <p:pic>
        <p:nvPicPr>
          <p:cNvPr id="9" name="Picture 8">
            <a:extLst>
              <a:ext uri="{FF2B5EF4-FFF2-40B4-BE49-F238E27FC236}">
                <a16:creationId xmlns:a16="http://schemas.microsoft.com/office/drawing/2014/main" id="{D080ED41-9329-398B-031A-07E3857E90E6}"/>
              </a:ext>
            </a:extLst>
          </p:cNvPr>
          <p:cNvPicPr>
            <a:picLocks noChangeAspect="1"/>
          </p:cNvPicPr>
          <p:nvPr/>
        </p:nvPicPr>
        <p:blipFill>
          <a:blip r:embed="rId3"/>
          <a:stretch>
            <a:fillRect/>
          </a:stretch>
        </p:blipFill>
        <p:spPr>
          <a:xfrm>
            <a:off x="8592766" y="1010832"/>
            <a:ext cx="3021434" cy="4940259"/>
          </a:xfrm>
          <a:prstGeom prst="rect">
            <a:avLst/>
          </a:prstGeom>
        </p:spPr>
      </p:pic>
      <p:sp>
        <p:nvSpPr>
          <p:cNvPr id="10" name="Rectangle 9">
            <a:extLst>
              <a:ext uri="{FF2B5EF4-FFF2-40B4-BE49-F238E27FC236}">
                <a16:creationId xmlns:a16="http://schemas.microsoft.com/office/drawing/2014/main" id="{902A7704-F195-36C2-7960-EC9E8D3F2263}"/>
              </a:ext>
            </a:extLst>
          </p:cNvPr>
          <p:cNvSpPr/>
          <p:nvPr/>
        </p:nvSpPr>
        <p:spPr>
          <a:xfrm>
            <a:off x="8704523" y="2179286"/>
            <a:ext cx="2247729" cy="34815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0703354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Define the Digitization Request Copyright Declaration</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Define the Digitization Request Copyright Declaration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1C304FD0-E5AE-DF0F-2B0D-CC6AD7BA035D}"/>
              </a:ext>
            </a:extLst>
          </p:cNvPr>
          <p:cNvSpPr txBox="1">
            <a:spLocks/>
          </p:cNvSpPr>
          <p:nvPr/>
        </p:nvSpPr>
        <p:spPr>
          <a:xfrm>
            <a:off x="271615" y="946031"/>
            <a:ext cx="11450571" cy="493078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When a staff member makes a digitization request on behalf of a patron, he or she needs to check a box "Copyright Declaration Signed by patron".</a:t>
            </a:r>
          </a:p>
          <a:p>
            <a:r>
              <a:rPr lang="en-US" sz="2800" dirty="0"/>
              <a:t>When a patron makes a digitization request in Primo for himself or herself, he or she must agree to the copyright declaration.</a:t>
            </a:r>
          </a:p>
          <a:p>
            <a:r>
              <a:rPr lang="en-US" sz="2800" dirty="0"/>
              <a:t>The text of the copyright declaration which the patron agrees to in Primo can be defined in Alma and point to an external copyright-related page.</a:t>
            </a:r>
          </a:p>
        </p:txBody>
      </p:sp>
    </p:spTree>
    <p:custDataLst>
      <p:tags r:id="rId1"/>
    </p:custDataLst>
    <p:extLst>
      <p:ext uri="{BB962C8B-B14F-4D97-AF65-F5344CB8AC3E}">
        <p14:creationId xmlns:p14="http://schemas.microsoft.com/office/powerpoint/2010/main" val="327772736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Define the Digitization Request Copyright Declaration</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Define the Digitization Request Copyright Declaration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D1CF85E5-D27A-CC52-FD57-789DA33454B7}"/>
              </a:ext>
            </a:extLst>
          </p:cNvPr>
          <p:cNvPicPr>
            <a:picLocks noChangeAspect="1"/>
          </p:cNvPicPr>
          <p:nvPr/>
        </p:nvPicPr>
        <p:blipFill>
          <a:blip r:embed="rId3"/>
          <a:stretch>
            <a:fillRect/>
          </a:stretch>
        </p:blipFill>
        <p:spPr>
          <a:xfrm>
            <a:off x="12249" y="1802786"/>
            <a:ext cx="11709951" cy="3789861"/>
          </a:xfrm>
          <a:prstGeom prst="rect">
            <a:avLst/>
          </a:prstGeom>
          <a:ln>
            <a:solidFill>
              <a:schemeClr val="bg2"/>
            </a:solidFill>
          </a:ln>
        </p:spPr>
      </p:pic>
      <p:sp>
        <p:nvSpPr>
          <p:cNvPr id="6" name="Content Placeholder 5">
            <a:extLst>
              <a:ext uri="{FF2B5EF4-FFF2-40B4-BE49-F238E27FC236}">
                <a16:creationId xmlns:a16="http://schemas.microsoft.com/office/drawing/2014/main" id="{41ABEB24-46FC-E957-C1BB-D2F1DB569631}"/>
              </a:ext>
            </a:extLst>
          </p:cNvPr>
          <p:cNvSpPr txBox="1">
            <a:spLocks/>
          </p:cNvSpPr>
          <p:nvPr/>
        </p:nvSpPr>
        <p:spPr>
          <a:xfrm>
            <a:off x="400692" y="1068411"/>
            <a:ext cx="11321507" cy="52408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Edit the "Digitization Request Copyright Declaration"</a:t>
            </a:r>
          </a:p>
        </p:txBody>
      </p:sp>
      <p:sp>
        <p:nvSpPr>
          <p:cNvPr id="7" name="Rectangle 6">
            <a:extLst>
              <a:ext uri="{FF2B5EF4-FFF2-40B4-BE49-F238E27FC236}">
                <a16:creationId xmlns:a16="http://schemas.microsoft.com/office/drawing/2014/main" id="{EE22B488-6B64-B912-B8C4-D025C89C849E}"/>
              </a:ext>
            </a:extLst>
          </p:cNvPr>
          <p:cNvSpPr/>
          <p:nvPr/>
        </p:nvSpPr>
        <p:spPr>
          <a:xfrm>
            <a:off x="240794" y="2963342"/>
            <a:ext cx="7505921" cy="2935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60E14D16-E880-F736-D8EC-81E3C0B78F0D}"/>
              </a:ext>
            </a:extLst>
          </p:cNvPr>
          <p:cNvSpPr/>
          <p:nvPr/>
        </p:nvSpPr>
        <p:spPr>
          <a:xfrm>
            <a:off x="10628013" y="3260586"/>
            <a:ext cx="242045" cy="16841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08918940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Define the Digitization Request Copyright Declaration</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Define the Digitization Request Copyright Declaration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517C973-05B0-39CE-B7F9-38FEA72586F8}"/>
              </a:ext>
            </a:extLst>
          </p:cNvPr>
          <p:cNvPicPr>
            <a:picLocks noChangeAspect="1"/>
          </p:cNvPicPr>
          <p:nvPr/>
        </p:nvPicPr>
        <p:blipFill>
          <a:blip r:embed="rId3"/>
          <a:stretch>
            <a:fillRect/>
          </a:stretch>
        </p:blipFill>
        <p:spPr>
          <a:xfrm>
            <a:off x="287522" y="2381264"/>
            <a:ext cx="11414713" cy="2077720"/>
          </a:xfrm>
          <a:prstGeom prst="rect">
            <a:avLst/>
          </a:prstGeom>
          <a:ln>
            <a:solidFill>
              <a:schemeClr val="bg2"/>
            </a:solidFill>
          </a:ln>
        </p:spPr>
      </p:pic>
      <p:sp>
        <p:nvSpPr>
          <p:cNvPr id="6" name="Content Placeholder 5">
            <a:extLst>
              <a:ext uri="{FF2B5EF4-FFF2-40B4-BE49-F238E27FC236}">
                <a16:creationId xmlns:a16="http://schemas.microsoft.com/office/drawing/2014/main" id="{E348941C-7076-5174-2221-07CC3ADD87A3}"/>
              </a:ext>
            </a:extLst>
          </p:cNvPr>
          <p:cNvSpPr txBox="1">
            <a:spLocks/>
          </p:cNvSpPr>
          <p:nvPr/>
        </p:nvSpPr>
        <p:spPr>
          <a:xfrm>
            <a:off x="287523" y="954220"/>
            <a:ext cx="11434675" cy="1062730"/>
          </a:xfrm>
          <a:prstGeom prst="rect">
            <a:avLst/>
          </a:prstGeom>
        </p:spPr>
        <p:txBody>
          <a:bodyPr>
            <a:normAutofit/>
          </a:bodyPr>
          <a:lstStyle>
            <a:defPPr>
              <a:defRPr lang="en-US"/>
            </a:defPPr>
            <a:lvl1pPr marL="180000" indent="-180000">
              <a:lnSpc>
                <a:spcPct val="100000"/>
              </a:lnSpc>
              <a:spcBef>
                <a:spcPts val="900"/>
              </a:spcBef>
              <a:buFont typeface="Arial" panose="020B0604020202020204" pitchFamily="34" charset="0"/>
              <a:buChar char="•"/>
              <a:defRPr sz="24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800" dirty="0"/>
              <a:t>Put desired text in the "Content" section and save.  This can also be a hyperlink to an external page.</a:t>
            </a:r>
          </a:p>
        </p:txBody>
      </p:sp>
      <p:sp>
        <p:nvSpPr>
          <p:cNvPr id="7" name="Rectangle 6">
            <a:extLst>
              <a:ext uri="{FF2B5EF4-FFF2-40B4-BE49-F238E27FC236}">
                <a16:creationId xmlns:a16="http://schemas.microsoft.com/office/drawing/2014/main" id="{B4A3AFD8-17ED-EA86-8D4A-5E8B2D0FE611}"/>
              </a:ext>
            </a:extLst>
          </p:cNvPr>
          <p:cNvSpPr/>
          <p:nvPr/>
        </p:nvSpPr>
        <p:spPr>
          <a:xfrm>
            <a:off x="1334728" y="3638004"/>
            <a:ext cx="8209963" cy="82098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5081838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sz="3500" dirty="0"/>
              <a:t>Create a patron digitization request in Alma (staff initiated)</a:t>
            </a:r>
          </a:p>
        </p:txBody>
      </p:sp>
    </p:spTree>
    <p:custDataLst>
      <p:tags r:id="rId1"/>
    </p:custDataLst>
    <p:extLst>
      <p:ext uri="{BB962C8B-B14F-4D97-AF65-F5344CB8AC3E}">
        <p14:creationId xmlns:p14="http://schemas.microsoft.com/office/powerpoint/2010/main" val="71868948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DFE3A1BE-AD09-D784-DDE4-BAE169F9021F}"/>
              </a:ext>
            </a:extLst>
          </p:cNvPr>
          <p:cNvSpPr txBox="1">
            <a:spLocks/>
          </p:cNvSpPr>
          <p:nvPr/>
        </p:nvSpPr>
        <p:spPr>
          <a:xfrm>
            <a:off x="271615" y="1100144"/>
            <a:ext cx="11564211" cy="421159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the example here a staff member will create a patron digitation request for patron Lillian Müller</a:t>
            </a:r>
          </a:p>
          <a:p>
            <a:r>
              <a:rPr lang="en-US" sz="2800" dirty="0"/>
              <a:t>The request will be for an article titled "An evaluation of Taiwan's Library and Information Science Academic Journals" by Li-</a:t>
            </a:r>
            <a:r>
              <a:rPr lang="en-US" sz="2800" dirty="0" err="1"/>
              <a:t>kueu</a:t>
            </a:r>
            <a:r>
              <a:rPr lang="en-US" sz="2800" dirty="0"/>
              <a:t> Hsueh.</a:t>
            </a:r>
          </a:p>
          <a:p>
            <a:r>
              <a:rPr lang="en-US" sz="2800" dirty="0"/>
              <a:t>The article appears in the "Journal of Library and Information Science Taipei",  Vol 21 </a:t>
            </a:r>
            <a:r>
              <a:rPr lang="en-US" sz="2800" dirty="0" err="1"/>
              <a:t>Iss</a:t>
            </a:r>
            <a:r>
              <a:rPr lang="en-US" sz="2800" dirty="0"/>
              <a:t>. 2  Oct 1995 pp 61-80</a:t>
            </a:r>
          </a:p>
        </p:txBody>
      </p:sp>
    </p:spTree>
    <p:custDataLst>
      <p:tags r:id="rId1"/>
    </p:custDataLst>
    <p:extLst>
      <p:ext uri="{BB962C8B-B14F-4D97-AF65-F5344CB8AC3E}">
        <p14:creationId xmlns:p14="http://schemas.microsoft.com/office/powerpoint/2010/main" val="19585174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05C9289-05D2-8CB5-4508-8661983971BF}"/>
              </a:ext>
            </a:extLst>
          </p:cNvPr>
          <p:cNvPicPr>
            <a:picLocks noChangeAspect="1"/>
          </p:cNvPicPr>
          <p:nvPr/>
        </p:nvPicPr>
        <p:blipFill>
          <a:blip r:embed="rId3"/>
          <a:stretch>
            <a:fillRect/>
          </a:stretch>
        </p:blipFill>
        <p:spPr>
          <a:xfrm>
            <a:off x="401226" y="1779662"/>
            <a:ext cx="11348034" cy="3422543"/>
          </a:xfrm>
          <a:prstGeom prst="rect">
            <a:avLst/>
          </a:prstGeom>
          <a:ln>
            <a:solidFill>
              <a:schemeClr val="bg2"/>
            </a:solidFill>
          </a:ln>
        </p:spPr>
      </p:pic>
      <p:sp>
        <p:nvSpPr>
          <p:cNvPr id="6" name="Content Placeholder 5">
            <a:extLst>
              <a:ext uri="{FF2B5EF4-FFF2-40B4-BE49-F238E27FC236}">
                <a16:creationId xmlns:a16="http://schemas.microsoft.com/office/drawing/2014/main" id="{1B5646AB-8CE2-4BE9-9543-5B085D8CDAA6}"/>
              </a:ext>
            </a:extLst>
          </p:cNvPr>
          <p:cNvSpPr txBox="1">
            <a:spLocks/>
          </p:cNvSpPr>
          <p:nvPr/>
        </p:nvSpPr>
        <p:spPr>
          <a:xfrm>
            <a:off x="442739" y="915211"/>
            <a:ext cx="11146509" cy="53344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locate the item in the Alma repository and create a request</a:t>
            </a:r>
          </a:p>
        </p:txBody>
      </p:sp>
      <p:sp>
        <p:nvSpPr>
          <p:cNvPr id="7" name="Rectangle 6">
            <a:extLst>
              <a:ext uri="{FF2B5EF4-FFF2-40B4-BE49-F238E27FC236}">
                <a16:creationId xmlns:a16="http://schemas.microsoft.com/office/drawing/2014/main" id="{4B7069C1-5A6A-3088-6410-003FC49F9CBF}"/>
              </a:ext>
            </a:extLst>
          </p:cNvPr>
          <p:cNvSpPr/>
          <p:nvPr/>
        </p:nvSpPr>
        <p:spPr>
          <a:xfrm>
            <a:off x="3770986" y="1883519"/>
            <a:ext cx="2907213" cy="29015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E201D4A-E220-B0E6-46BA-C73A1F82E5EB}"/>
              </a:ext>
            </a:extLst>
          </p:cNvPr>
          <p:cNvSpPr/>
          <p:nvPr/>
        </p:nvSpPr>
        <p:spPr>
          <a:xfrm>
            <a:off x="4972693" y="3315100"/>
            <a:ext cx="2826646" cy="29015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EEBFAD7E-147C-2230-9EE8-28CDC81F31AA}"/>
              </a:ext>
            </a:extLst>
          </p:cNvPr>
          <p:cNvSpPr/>
          <p:nvPr/>
        </p:nvSpPr>
        <p:spPr>
          <a:xfrm>
            <a:off x="10572107" y="1779662"/>
            <a:ext cx="761053" cy="39400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Arrow Connector 9">
            <a:extLst>
              <a:ext uri="{FF2B5EF4-FFF2-40B4-BE49-F238E27FC236}">
                <a16:creationId xmlns:a16="http://schemas.microsoft.com/office/drawing/2014/main" id="{2AA74CF6-08C7-A18E-DE18-36245B43885F}"/>
              </a:ext>
            </a:extLst>
          </p:cNvPr>
          <p:cNvCxnSpPr/>
          <p:nvPr/>
        </p:nvCxnSpPr>
        <p:spPr>
          <a:xfrm flipV="1">
            <a:off x="10958587" y="2181290"/>
            <a:ext cx="0" cy="792088"/>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6677969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A25A2BC-BC1A-D623-4A70-BAE1FA79F23E}"/>
              </a:ext>
            </a:extLst>
          </p:cNvPr>
          <p:cNvPicPr>
            <a:picLocks noChangeAspect="1"/>
          </p:cNvPicPr>
          <p:nvPr/>
        </p:nvPicPr>
        <p:blipFill>
          <a:blip r:embed="rId3"/>
          <a:stretch>
            <a:fillRect/>
          </a:stretch>
        </p:blipFill>
        <p:spPr>
          <a:xfrm>
            <a:off x="2702297" y="938955"/>
            <a:ext cx="6984627" cy="5091156"/>
          </a:xfrm>
          <a:prstGeom prst="rect">
            <a:avLst/>
          </a:prstGeom>
          <a:ln>
            <a:solidFill>
              <a:schemeClr val="bg2"/>
            </a:solidFill>
          </a:ln>
        </p:spPr>
      </p:pic>
      <p:sp>
        <p:nvSpPr>
          <p:cNvPr id="6" name="TextBox 5">
            <a:extLst>
              <a:ext uri="{FF2B5EF4-FFF2-40B4-BE49-F238E27FC236}">
                <a16:creationId xmlns:a16="http://schemas.microsoft.com/office/drawing/2014/main" id="{C10D2A5E-2998-C245-EDC2-33AFB629A28C}"/>
              </a:ext>
            </a:extLst>
          </p:cNvPr>
          <p:cNvSpPr txBox="1"/>
          <p:nvPr/>
        </p:nvSpPr>
        <p:spPr>
          <a:xfrm>
            <a:off x="9597758" y="1353536"/>
            <a:ext cx="1672332" cy="584775"/>
          </a:xfrm>
          <a:prstGeom prst="rect">
            <a:avLst/>
          </a:prstGeom>
          <a:solidFill>
            <a:schemeClr val="bg1"/>
          </a:solidFill>
          <a:ln>
            <a:solidFill>
              <a:schemeClr val="tx1"/>
            </a:solidFill>
          </a:ln>
        </p:spPr>
        <p:txBody>
          <a:bodyPr wrap="square" rtlCol="0">
            <a:spAutoFit/>
          </a:bodyPr>
          <a:lstStyle/>
          <a:p>
            <a:r>
              <a:rPr lang="en-US" sz="1600" dirty="0"/>
              <a:t>For a specific patron</a:t>
            </a:r>
          </a:p>
        </p:txBody>
      </p:sp>
      <p:cxnSp>
        <p:nvCxnSpPr>
          <p:cNvPr id="7" name="Straight Arrow Connector 6">
            <a:extLst>
              <a:ext uri="{FF2B5EF4-FFF2-40B4-BE49-F238E27FC236}">
                <a16:creationId xmlns:a16="http://schemas.microsoft.com/office/drawing/2014/main" id="{D2659460-FE5A-A644-74E2-8C03DA529877}"/>
              </a:ext>
            </a:extLst>
          </p:cNvPr>
          <p:cNvCxnSpPr>
            <a:cxnSpLocks/>
            <a:stCxn id="6" idx="1"/>
          </p:cNvCxnSpPr>
          <p:nvPr/>
        </p:nvCxnSpPr>
        <p:spPr>
          <a:xfrm flipH="1">
            <a:off x="5486400" y="1645924"/>
            <a:ext cx="4111358" cy="140239"/>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2416C48B-2553-E34F-1D0E-ACDE970AC3C2}"/>
              </a:ext>
            </a:extLst>
          </p:cNvPr>
          <p:cNvSpPr txBox="1"/>
          <p:nvPr/>
        </p:nvSpPr>
        <p:spPr>
          <a:xfrm>
            <a:off x="9642340" y="2256553"/>
            <a:ext cx="2043649" cy="584775"/>
          </a:xfrm>
          <a:prstGeom prst="rect">
            <a:avLst/>
          </a:prstGeom>
          <a:solidFill>
            <a:schemeClr val="bg1"/>
          </a:solidFill>
          <a:ln>
            <a:solidFill>
              <a:schemeClr val="tx1"/>
            </a:solidFill>
          </a:ln>
        </p:spPr>
        <p:txBody>
          <a:bodyPr wrap="square" rtlCol="0">
            <a:spAutoFit/>
          </a:bodyPr>
          <a:lstStyle/>
          <a:p>
            <a:r>
              <a:rPr lang="en-US" sz="1600" dirty="0"/>
              <a:t>Specify that this is a partial digitization</a:t>
            </a:r>
          </a:p>
        </p:txBody>
      </p:sp>
      <p:cxnSp>
        <p:nvCxnSpPr>
          <p:cNvPr id="9" name="Straight Arrow Connector 8">
            <a:extLst>
              <a:ext uri="{FF2B5EF4-FFF2-40B4-BE49-F238E27FC236}">
                <a16:creationId xmlns:a16="http://schemas.microsoft.com/office/drawing/2014/main" id="{2D7483F1-4DB7-25CC-E106-FE154EAECEE7}"/>
              </a:ext>
            </a:extLst>
          </p:cNvPr>
          <p:cNvCxnSpPr>
            <a:cxnSpLocks/>
            <a:stCxn id="8" idx="1"/>
          </p:cNvCxnSpPr>
          <p:nvPr/>
        </p:nvCxnSpPr>
        <p:spPr>
          <a:xfrm flipH="1">
            <a:off x="4691857" y="2548941"/>
            <a:ext cx="4950483" cy="183786"/>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E20A0B68-19BA-5F52-DBC5-11CA44BED100}"/>
              </a:ext>
            </a:extLst>
          </p:cNvPr>
          <p:cNvSpPr txBox="1"/>
          <p:nvPr/>
        </p:nvSpPr>
        <p:spPr>
          <a:xfrm>
            <a:off x="7649165" y="5503546"/>
            <a:ext cx="3959349" cy="830997"/>
          </a:xfrm>
          <a:prstGeom prst="rect">
            <a:avLst/>
          </a:prstGeom>
          <a:solidFill>
            <a:schemeClr val="bg1"/>
          </a:solidFill>
          <a:ln>
            <a:solidFill>
              <a:schemeClr val="tx1"/>
            </a:solidFill>
          </a:ln>
        </p:spPr>
        <p:txBody>
          <a:bodyPr wrap="square" rtlCol="0">
            <a:spAutoFit/>
          </a:bodyPr>
          <a:lstStyle/>
          <a:p>
            <a:r>
              <a:rPr lang="en-US" sz="1600" dirty="0"/>
              <a:t>We will see that when the patron created this on his or her own in Primo, he or she confirms this by himself / herself.</a:t>
            </a:r>
          </a:p>
        </p:txBody>
      </p:sp>
      <p:cxnSp>
        <p:nvCxnSpPr>
          <p:cNvPr id="11" name="Straight Arrow Connector 10">
            <a:extLst>
              <a:ext uri="{FF2B5EF4-FFF2-40B4-BE49-F238E27FC236}">
                <a16:creationId xmlns:a16="http://schemas.microsoft.com/office/drawing/2014/main" id="{C1CB8442-C257-F907-33C6-1E9B298A62EE}"/>
              </a:ext>
            </a:extLst>
          </p:cNvPr>
          <p:cNvCxnSpPr>
            <a:cxnSpLocks/>
          </p:cNvCxnSpPr>
          <p:nvPr/>
        </p:nvCxnSpPr>
        <p:spPr>
          <a:xfrm flipH="1">
            <a:off x="4772698" y="5804901"/>
            <a:ext cx="2876467"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F3119DC5-9FD7-8BBA-1D27-784EC7FF4A8B}"/>
              </a:ext>
            </a:extLst>
          </p:cNvPr>
          <p:cNvSpPr txBox="1"/>
          <p:nvPr/>
        </p:nvSpPr>
        <p:spPr>
          <a:xfrm>
            <a:off x="9042652" y="3267210"/>
            <a:ext cx="2782543" cy="830997"/>
          </a:xfrm>
          <a:prstGeom prst="rect">
            <a:avLst/>
          </a:prstGeom>
          <a:solidFill>
            <a:schemeClr val="bg1"/>
          </a:solidFill>
          <a:ln>
            <a:solidFill>
              <a:schemeClr val="tx1"/>
            </a:solidFill>
          </a:ln>
        </p:spPr>
        <p:txBody>
          <a:bodyPr wrap="square" rtlCol="0">
            <a:spAutoFit/>
          </a:bodyPr>
          <a:lstStyle/>
          <a:p>
            <a:r>
              <a:rPr lang="en-US" sz="1600" dirty="0"/>
              <a:t>This is the digitization department which will process the request</a:t>
            </a:r>
          </a:p>
        </p:txBody>
      </p:sp>
      <p:cxnSp>
        <p:nvCxnSpPr>
          <p:cNvPr id="14" name="Straight Arrow Connector 13">
            <a:extLst>
              <a:ext uri="{FF2B5EF4-FFF2-40B4-BE49-F238E27FC236}">
                <a16:creationId xmlns:a16="http://schemas.microsoft.com/office/drawing/2014/main" id="{2872A73F-6F57-B7A1-2314-AC70ED3C463B}"/>
              </a:ext>
            </a:extLst>
          </p:cNvPr>
          <p:cNvCxnSpPr>
            <a:cxnSpLocks/>
          </p:cNvCxnSpPr>
          <p:nvPr/>
        </p:nvCxnSpPr>
        <p:spPr>
          <a:xfrm flipH="1">
            <a:off x="6789428" y="5253172"/>
            <a:ext cx="3207327" cy="15439"/>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9861DB4-A267-4D75-4692-3B5EC4D39C3D}"/>
              </a:ext>
            </a:extLst>
          </p:cNvPr>
          <p:cNvCxnSpPr>
            <a:cxnSpLocks/>
          </p:cNvCxnSpPr>
          <p:nvPr/>
        </p:nvCxnSpPr>
        <p:spPr>
          <a:xfrm flipV="1">
            <a:off x="9996755" y="4112017"/>
            <a:ext cx="0" cy="1156594"/>
          </a:xfrm>
          <a:prstGeom prst="line">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460834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22771" y="740728"/>
            <a:ext cx="11183429" cy="519773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2800" dirty="0"/>
              <a:t>A digitization request is a request by a patron to receive a digital copy of all or part of a physical item or electronic inventory.</a:t>
            </a:r>
          </a:p>
          <a:p>
            <a:pPr>
              <a:lnSpc>
                <a:spcPct val="110000"/>
              </a:lnSpc>
            </a:pPr>
            <a:endParaRPr lang="en-US" sz="2800" dirty="0"/>
          </a:p>
          <a:p>
            <a:pPr>
              <a:lnSpc>
                <a:spcPct val="110000"/>
              </a:lnSpc>
            </a:pPr>
            <a:r>
              <a:rPr lang="en-US" sz="2800" dirty="0"/>
              <a:t>For example, the digitization request may be a specific article in a journal, chapter of a book, or an entire book.</a:t>
            </a:r>
            <a:br>
              <a:rPr lang="en-US" sz="2800" dirty="0"/>
            </a:br>
            <a:endParaRPr lang="en-US" sz="2800" dirty="0"/>
          </a:p>
          <a:p>
            <a:pPr>
              <a:lnSpc>
                <a:spcPct val="110000"/>
              </a:lnSpc>
            </a:pPr>
            <a:r>
              <a:rPr lang="en-US" sz="2800" dirty="0"/>
              <a:t>A digital version of what the patron is requesting does not yet exist, and therefore digitization needs to occur.</a:t>
            </a:r>
          </a:p>
          <a:p>
            <a:endParaRPr lang="en-US" sz="2800" dirty="0"/>
          </a:p>
        </p:txBody>
      </p:sp>
    </p:spTree>
    <p:custDataLst>
      <p:tags r:id="rId1"/>
    </p:custDataLst>
    <p:extLst>
      <p:ext uri="{BB962C8B-B14F-4D97-AF65-F5344CB8AC3E}">
        <p14:creationId xmlns:p14="http://schemas.microsoft.com/office/powerpoint/2010/main" val="33033217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BAFAE657-99AB-0AA0-27AD-A07828C0DF20}"/>
              </a:ext>
            </a:extLst>
          </p:cNvPr>
          <p:cNvPicPr>
            <a:picLocks noChangeAspect="1"/>
          </p:cNvPicPr>
          <p:nvPr/>
        </p:nvPicPr>
        <p:blipFill>
          <a:blip r:embed="rId3"/>
          <a:stretch>
            <a:fillRect/>
          </a:stretch>
        </p:blipFill>
        <p:spPr>
          <a:xfrm>
            <a:off x="550864" y="1279897"/>
            <a:ext cx="10918790" cy="4237325"/>
          </a:xfrm>
          <a:prstGeom prst="rect">
            <a:avLst/>
          </a:prstGeom>
          <a:ln>
            <a:solidFill>
              <a:schemeClr val="bg2"/>
            </a:solidFill>
          </a:ln>
        </p:spPr>
      </p:pic>
      <p:sp>
        <p:nvSpPr>
          <p:cNvPr id="9" name="Rectangle 8">
            <a:extLst>
              <a:ext uri="{FF2B5EF4-FFF2-40B4-BE49-F238E27FC236}">
                <a16:creationId xmlns:a16="http://schemas.microsoft.com/office/drawing/2014/main" id="{AAEE1898-4729-C6AB-1D5D-F2FE0F557288}"/>
              </a:ext>
            </a:extLst>
          </p:cNvPr>
          <p:cNvSpPr/>
          <p:nvPr/>
        </p:nvSpPr>
        <p:spPr>
          <a:xfrm>
            <a:off x="11059198" y="1236309"/>
            <a:ext cx="400420" cy="3647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89B8B29-877C-2C43-A4B5-37ADF69043DF}"/>
              </a:ext>
            </a:extLst>
          </p:cNvPr>
          <p:cNvSpPr txBox="1"/>
          <p:nvPr/>
        </p:nvSpPr>
        <p:spPr>
          <a:xfrm>
            <a:off x="9590947" y="3052464"/>
            <a:ext cx="1742214" cy="830997"/>
          </a:xfrm>
          <a:prstGeom prst="rect">
            <a:avLst/>
          </a:prstGeom>
          <a:solidFill>
            <a:schemeClr val="bg1"/>
          </a:solidFill>
          <a:ln>
            <a:solidFill>
              <a:schemeClr val="tx1"/>
            </a:solidFill>
          </a:ln>
        </p:spPr>
        <p:txBody>
          <a:bodyPr wrap="square" rtlCol="0">
            <a:spAutoFit/>
          </a:bodyPr>
          <a:lstStyle/>
          <a:p>
            <a:r>
              <a:rPr lang="en-US" sz="1600" dirty="0"/>
              <a:t>Click "Submit" to complete the request</a:t>
            </a:r>
          </a:p>
        </p:txBody>
      </p:sp>
      <p:cxnSp>
        <p:nvCxnSpPr>
          <p:cNvPr id="11" name="Straight Arrow Connector 10">
            <a:extLst>
              <a:ext uri="{FF2B5EF4-FFF2-40B4-BE49-F238E27FC236}">
                <a16:creationId xmlns:a16="http://schemas.microsoft.com/office/drawing/2014/main" id="{116071D3-88D4-F998-7BFC-AE7E8B97AB8A}"/>
              </a:ext>
            </a:extLst>
          </p:cNvPr>
          <p:cNvCxnSpPr>
            <a:cxnSpLocks/>
          </p:cNvCxnSpPr>
          <p:nvPr/>
        </p:nvCxnSpPr>
        <p:spPr>
          <a:xfrm flipV="1">
            <a:off x="10791701" y="1529333"/>
            <a:ext cx="402738" cy="152485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3764999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B44B7967-4F3C-F15A-84D6-FB1D980F9780}"/>
              </a:ext>
            </a:extLst>
          </p:cNvPr>
          <p:cNvSpPr txBox="1">
            <a:spLocks/>
          </p:cNvSpPr>
          <p:nvPr/>
        </p:nvSpPr>
        <p:spPr>
          <a:xfrm>
            <a:off x="407380" y="1092514"/>
            <a:ext cx="11397621" cy="80820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request is submitted:</a:t>
            </a:r>
          </a:p>
          <a:p>
            <a:endParaRPr lang="en-US" sz="2800" dirty="0"/>
          </a:p>
        </p:txBody>
      </p:sp>
      <p:pic>
        <p:nvPicPr>
          <p:cNvPr id="9" name="Picture 8">
            <a:extLst>
              <a:ext uri="{FF2B5EF4-FFF2-40B4-BE49-F238E27FC236}">
                <a16:creationId xmlns:a16="http://schemas.microsoft.com/office/drawing/2014/main" id="{A100964F-E919-4F63-D7ED-39433FF5FAC7}"/>
              </a:ext>
            </a:extLst>
          </p:cNvPr>
          <p:cNvPicPr>
            <a:picLocks noChangeAspect="1"/>
          </p:cNvPicPr>
          <p:nvPr/>
        </p:nvPicPr>
        <p:blipFill>
          <a:blip r:embed="rId3"/>
          <a:stretch>
            <a:fillRect/>
          </a:stretch>
        </p:blipFill>
        <p:spPr>
          <a:xfrm>
            <a:off x="5071580" y="2522464"/>
            <a:ext cx="2890891" cy="2359911"/>
          </a:xfrm>
          <a:prstGeom prst="rect">
            <a:avLst/>
          </a:prstGeom>
        </p:spPr>
      </p:pic>
    </p:spTree>
    <p:custDataLst>
      <p:tags r:id="rId1"/>
    </p:custDataLst>
    <p:extLst>
      <p:ext uri="{BB962C8B-B14F-4D97-AF65-F5344CB8AC3E}">
        <p14:creationId xmlns:p14="http://schemas.microsoft.com/office/powerpoint/2010/main" val="419206165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Create a patron digitization request in Alma (staff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Alma (staff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ontent Placeholder 5">
            <a:extLst>
              <a:ext uri="{FF2B5EF4-FFF2-40B4-BE49-F238E27FC236}">
                <a16:creationId xmlns:a16="http://schemas.microsoft.com/office/drawing/2014/main" id="{0FA488D5-03D8-E2AD-37B5-100080EADF96}"/>
              </a:ext>
            </a:extLst>
          </p:cNvPr>
          <p:cNvSpPr txBox="1">
            <a:spLocks/>
          </p:cNvSpPr>
          <p:nvPr/>
        </p:nvSpPr>
        <p:spPr>
          <a:xfrm>
            <a:off x="469799" y="1021330"/>
            <a:ext cx="6537176" cy="756099"/>
          </a:xfrm>
          <a:prstGeom prst="rect">
            <a:avLst/>
          </a:prstGeom>
        </p:spPr>
        <p:txBody>
          <a:bodyPr>
            <a:normAutofit fontScale="925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resource request slip letter is printed</a:t>
            </a:r>
          </a:p>
          <a:p>
            <a:endParaRPr lang="en-US" sz="2800" dirty="0"/>
          </a:p>
        </p:txBody>
      </p:sp>
      <p:pic>
        <p:nvPicPr>
          <p:cNvPr id="12" name="Picture 11">
            <a:extLst>
              <a:ext uri="{FF2B5EF4-FFF2-40B4-BE49-F238E27FC236}">
                <a16:creationId xmlns:a16="http://schemas.microsoft.com/office/drawing/2014/main" id="{C317555F-6B2B-69AB-E90A-9F070997B3CC}"/>
              </a:ext>
            </a:extLst>
          </p:cNvPr>
          <p:cNvPicPr>
            <a:picLocks noChangeAspect="1"/>
          </p:cNvPicPr>
          <p:nvPr/>
        </p:nvPicPr>
        <p:blipFill>
          <a:blip r:embed="rId3"/>
          <a:stretch>
            <a:fillRect/>
          </a:stretch>
        </p:blipFill>
        <p:spPr>
          <a:xfrm>
            <a:off x="7591641" y="871818"/>
            <a:ext cx="4130560" cy="4891984"/>
          </a:xfrm>
          <a:prstGeom prst="rect">
            <a:avLst/>
          </a:prstGeom>
          <a:ln>
            <a:solidFill>
              <a:schemeClr val="bg2"/>
            </a:solidFill>
          </a:ln>
        </p:spPr>
      </p:pic>
      <p:pic>
        <p:nvPicPr>
          <p:cNvPr id="15" name="Picture 14">
            <a:extLst>
              <a:ext uri="{FF2B5EF4-FFF2-40B4-BE49-F238E27FC236}">
                <a16:creationId xmlns:a16="http://schemas.microsoft.com/office/drawing/2014/main" id="{DBA9B46B-A3B2-6859-2A96-A572EE76114D}"/>
              </a:ext>
            </a:extLst>
          </p:cNvPr>
          <p:cNvPicPr>
            <a:picLocks noChangeAspect="1"/>
          </p:cNvPicPr>
          <p:nvPr/>
        </p:nvPicPr>
        <p:blipFill>
          <a:blip r:embed="rId4"/>
          <a:stretch>
            <a:fillRect/>
          </a:stretch>
        </p:blipFill>
        <p:spPr>
          <a:xfrm>
            <a:off x="684080" y="2445249"/>
            <a:ext cx="5526983" cy="2198907"/>
          </a:xfrm>
          <a:prstGeom prst="rect">
            <a:avLst/>
          </a:prstGeom>
          <a:ln>
            <a:solidFill>
              <a:schemeClr val="bg2"/>
            </a:solidFill>
          </a:ln>
        </p:spPr>
      </p:pic>
      <p:cxnSp>
        <p:nvCxnSpPr>
          <p:cNvPr id="16" name="Straight Arrow Connector 15">
            <a:extLst>
              <a:ext uri="{FF2B5EF4-FFF2-40B4-BE49-F238E27FC236}">
                <a16:creationId xmlns:a16="http://schemas.microsoft.com/office/drawing/2014/main" id="{C422654C-58F1-66CB-0762-867BCC1D8C5B}"/>
              </a:ext>
            </a:extLst>
          </p:cNvPr>
          <p:cNvCxnSpPr>
            <a:cxnSpLocks/>
          </p:cNvCxnSpPr>
          <p:nvPr/>
        </p:nvCxnSpPr>
        <p:spPr>
          <a:xfrm flipH="1" flipV="1">
            <a:off x="6183620" y="3907835"/>
            <a:ext cx="1584176" cy="1008112"/>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75771247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sz="3300" dirty="0"/>
              <a:t>Create a patron digitization request in Primo (patron initiated)</a:t>
            </a:r>
          </a:p>
        </p:txBody>
      </p:sp>
    </p:spTree>
    <p:custDataLst>
      <p:tags r:id="rId1"/>
    </p:custDataLst>
    <p:extLst>
      <p:ext uri="{BB962C8B-B14F-4D97-AF65-F5344CB8AC3E}">
        <p14:creationId xmlns:p14="http://schemas.microsoft.com/office/powerpoint/2010/main" val="76955634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4" y="368828"/>
            <a:ext cx="8952732" cy="309266"/>
          </a:xfrm>
        </p:spPr>
        <p:txBody>
          <a:bodyPr/>
          <a:lstStyle/>
          <a:p>
            <a:r>
              <a:rPr lang="en-US" dirty="0"/>
              <a:t>Create a patron digitization request in Primo (patron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Primo (patron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0E4D63E5-716F-ADEF-B973-7D1272708C75}"/>
              </a:ext>
            </a:extLst>
          </p:cNvPr>
          <p:cNvSpPr txBox="1">
            <a:spLocks/>
          </p:cNvSpPr>
          <p:nvPr/>
        </p:nvSpPr>
        <p:spPr>
          <a:xfrm>
            <a:off x="271615" y="1048773"/>
            <a:ext cx="11595031" cy="487941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a:t>In the example here patron Lillian Müller will log into Primo and create a digitation request for herself</a:t>
            </a:r>
          </a:p>
          <a:p>
            <a:r>
              <a:rPr lang="en-US" sz="2800"/>
              <a:t>The request will be for a chapter in a book titled "Taiwan" by authors Azra Moiz, Janice Wu and Debbie Nevins.</a:t>
            </a:r>
          </a:p>
          <a:p>
            <a:r>
              <a:rPr lang="en-US" sz="2800"/>
              <a:t>The chapter which the patron wants digitized is called "Lifestyle" and appears on pages 66-77. </a:t>
            </a:r>
            <a:endParaRPr lang="en-US" sz="2800" dirty="0"/>
          </a:p>
        </p:txBody>
      </p:sp>
    </p:spTree>
    <p:custDataLst>
      <p:tags r:id="rId1"/>
    </p:custDataLst>
    <p:extLst>
      <p:ext uri="{BB962C8B-B14F-4D97-AF65-F5344CB8AC3E}">
        <p14:creationId xmlns:p14="http://schemas.microsoft.com/office/powerpoint/2010/main" val="337206657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A16E31E-1011-0DAF-B9A2-2A507848D510}"/>
              </a:ext>
            </a:extLst>
          </p:cNvPr>
          <p:cNvPicPr>
            <a:picLocks noChangeAspect="1"/>
          </p:cNvPicPr>
          <p:nvPr/>
        </p:nvPicPr>
        <p:blipFill>
          <a:blip r:embed="rId3"/>
          <a:stretch>
            <a:fillRect/>
          </a:stretch>
        </p:blipFill>
        <p:spPr>
          <a:xfrm>
            <a:off x="331227" y="2271735"/>
            <a:ext cx="11589157" cy="3458352"/>
          </a:xfrm>
          <a:prstGeom prst="rect">
            <a:avLst/>
          </a:prstGeom>
          <a:ln>
            <a:solidFill>
              <a:schemeClr val="accent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4" y="368828"/>
            <a:ext cx="8952732" cy="309266"/>
          </a:xfrm>
        </p:spPr>
        <p:txBody>
          <a:bodyPr/>
          <a:lstStyle/>
          <a:p>
            <a:r>
              <a:rPr lang="en-US" dirty="0"/>
              <a:t>Create a patron digitization request in Primo (patron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Primo (patron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7FAF8330-61CE-C507-27C8-9D08C3BE9E93}"/>
              </a:ext>
            </a:extLst>
          </p:cNvPr>
          <p:cNvSpPr txBox="1">
            <a:spLocks/>
          </p:cNvSpPr>
          <p:nvPr/>
        </p:nvSpPr>
        <p:spPr>
          <a:xfrm>
            <a:off x="331228" y="1131562"/>
            <a:ext cx="11589156" cy="77943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patron logs in and locates the record and checks availability.</a:t>
            </a:r>
          </a:p>
        </p:txBody>
      </p:sp>
      <p:sp>
        <p:nvSpPr>
          <p:cNvPr id="7" name="Rectangle 6">
            <a:extLst>
              <a:ext uri="{FF2B5EF4-FFF2-40B4-BE49-F238E27FC236}">
                <a16:creationId xmlns:a16="http://schemas.microsoft.com/office/drawing/2014/main" id="{5EF94CEF-B236-61AC-260E-406E2DD67974}"/>
              </a:ext>
            </a:extLst>
          </p:cNvPr>
          <p:cNvSpPr/>
          <p:nvPr/>
        </p:nvSpPr>
        <p:spPr>
          <a:xfrm>
            <a:off x="3706748" y="5403233"/>
            <a:ext cx="4533126" cy="4119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8814189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4" y="368828"/>
            <a:ext cx="8952732" cy="309266"/>
          </a:xfrm>
        </p:spPr>
        <p:txBody>
          <a:bodyPr/>
          <a:lstStyle/>
          <a:p>
            <a:r>
              <a:rPr lang="en-US" dirty="0"/>
              <a:t>Create a patron digitization request in Primo (patron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Primo (patron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4FA1217-43A1-F5AD-B676-07B7AF28480D}"/>
              </a:ext>
            </a:extLst>
          </p:cNvPr>
          <p:cNvPicPr>
            <a:picLocks noChangeAspect="1"/>
          </p:cNvPicPr>
          <p:nvPr/>
        </p:nvPicPr>
        <p:blipFill>
          <a:blip r:embed="rId3"/>
          <a:stretch>
            <a:fillRect/>
          </a:stretch>
        </p:blipFill>
        <p:spPr>
          <a:xfrm>
            <a:off x="1405373" y="1533394"/>
            <a:ext cx="8854105" cy="4374245"/>
          </a:xfrm>
          <a:prstGeom prst="rect">
            <a:avLst/>
          </a:prstGeom>
          <a:ln>
            <a:solidFill>
              <a:schemeClr val="bg2"/>
            </a:solidFill>
          </a:ln>
        </p:spPr>
      </p:pic>
      <p:sp>
        <p:nvSpPr>
          <p:cNvPr id="6" name="Content Placeholder 5">
            <a:extLst>
              <a:ext uri="{FF2B5EF4-FFF2-40B4-BE49-F238E27FC236}">
                <a16:creationId xmlns:a16="http://schemas.microsoft.com/office/drawing/2014/main" id="{BA7E2D66-0B29-EDCE-1754-C760A4CA2410}"/>
              </a:ext>
            </a:extLst>
          </p:cNvPr>
          <p:cNvSpPr txBox="1">
            <a:spLocks/>
          </p:cNvSpPr>
          <p:nvPr/>
        </p:nvSpPr>
        <p:spPr>
          <a:xfrm>
            <a:off x="271619" y="863840"/>
            <a:ext cx="11605306" cy="76975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From the "</a:t>
            </a:r>
            <a:r>
              <a:rPr lang="en-US" sz="2800" dirty="0" err="1"/>
              <a:t>GetIt</a:t>
            </a:r>
            <a:r>
              <a:rPr lang="en-US" sz="2800" dirty="0"/>
              <a:t>" tab the patron clicks "Digitization"</a:t>
            </a:r>
          </a:p>
        </p:txBody>
      </p:sp>
      <p:sp>
        <p:nvSpPr>
          <p:cNvPr id="7" name="Rectangle 6">
            <a:extLst>
              <a:ext uri="{FF2B5EF4-FFF2-40B4-BE49-F238E27FC236}">
                <a16:creationId xmlns:a16="http://schemas.microsoft.com/office/drawing/2014/main" id="{4828A7E8-EAF1-B60C-5B09-16D5F8B33E6B}"/>
              </a:ext>
            </a:extLst>
          </p:cNvPr>
          <p:cNvSpPr/>
          <p:nvPr/>
        </p:nvSpPr>
        <p:spPr>
          <a:xfrm>
            <a:off x="3501088" y="2165256"/>
            <a:ext cx="1091460" cy="3210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79668478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4" y="368828"/>
            <a:ext cx="8952732" cy="309266"/>
          </a:xfrm>
        </p:spPr>
        <p:txBody>
          <a:bodyPr/>
          <a:lstStyle/>
          <a:p>
            <a:r>
              <a:rPr lang="en-US" dirty="0"/>
              <a:t>Create a patron digitization request in Primo (patron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Primo (patron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C5FD8A0-87B0-ACCE-E9FB-601EB97B9009}"/>
              </a:ext>
            </a:extLst>
          </p:cNvPr>
          <p:cNvPicPr>
            <a:picLocks noChangeAspect="1"/>
          </p:cNvPicPr>
          <p:nvPr/>
        </p:nvPicPr>
        <p:blipFill>
          <a:blip r:embed="rId3"/>
          <a:stretch>
            <a:fillRect/>
          </a:stretch>
        </p:blipFill>
        <p:spPr>
          <a:xfrm>
            <a:off x="4267577" y="893058"/>
            <a:ext cx="4033941" cy="5172795"/>
          </a:xfrm>
          <a:prstGeom prst="rect">
            <a:avLst/>
          </a:prstGeom>
          <a:ln>
            <a:solidFill>
              <a:schemeClr val="bg2"/>
            </a:solidFill>
          </a:ln>
        </p:spPr>
      </p:pic>
      <p:sp>
        <p:nvSpPr>
          <p:cNvPr id="6" name="TextBox 5">
            <a:extLst>
              <a:ext uri="{FF2B5EF4-FFF2-40B4-BE49-F238E27FC236}">
                <a16:creationId xmlns:a16="http://schemas.microsoft.com/office/drawing/2014/main" id="{E0F10093-AEA3-1683-FEBF-110499F5FE7B}"/>
              </a:ext>
            </a:extLst>
          </p:cNvPr>
          <p:cNvSpPr txBox="1"/>
          <p:nvPr/>
        </p:nvSpPr>
        <p:spPr>
          <a:xfrm>
            <a:off x="7831263" y="1402297"/>
            <a:ext cx="2038039" cy="830997"/>
          </a:xfrm>
          <a:prstGeom prst="rect">
            <a:avLst/>
          </a:prstGeom>
          <a:solidFill>
            <a:schemeClr val="bg1"/>
          </a:solidFill>
          <a:ln>
            <a:solidFill>
              <a:schemeClr val="bg2"/>
            </a:solidFill>
          </a:ln>
        </p:spPr>
        <p:txBody>
          <a:bodyPr wrap="square" rtlCol="0">
            <a:spAutoFit/>
          </a:bodyPr>
          <a:lstStyle/>
          <a:p>
            <a:r>
              <a:rPr lang="en-US" sz="1600" dirty="0"/>
              <a:t>Patron fills in details and sends digitization request</a:t>
            </a:r>
          </a:p>
        </p:txBody>
      </p:sp>
      <p:sp>
        <p:nvSpPr>
          <p:cNvPr id="7" name="Rectangle 6">
            <a:extLst>
              <a:ext uri="{FF2B5EF4-FFF2-40B4-BE49-F238E27FC236}">
                <a16:creationId xmlns:a16="http://schemas.microsoft.com/office/drawing/2014/main" id="{45DC8F5C-9263-15F7-73DC-2A68CDDAA0EE}"/>
              </a:ext>
            </a:extLst>
          </p:cNvPr>
          <p:cNvSpPr/>
          <p:nvPr/>
        </p:nvSpPr>
        <p:spPr>
          <a:xfrm>
            <a:off x="4851713" y="5681609"/>
            <a:ext cx="2896957" cy="38424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5C2CF1-4850-4EEE-FB2C-8E2B91C5574D}"/>
              </a:ext>
            </a:extLst>
          </p:cNvPr>
          <p:cNvSpPr txBox="1"/>
          <p:nvPr/>
        </p:nvSpPr>
        <p:spPr>
          <a:xfrm>
            <a:off x="8814753" y="4131433"/>
            <a:ext cx="2891445" cy="830997"/>
          </a:xfrm>
          <a:prstGeom prst="rect">
            <a:avLst/>
          </a:prstGeom>
          <a:solidFill>
            <a:schemeClr val="bg1"/>
          </a:solidFill>
          <a:ln>
            <a:solidFill>
              <a:schemeClr val="bg2"/>
            </a:solidFill>
          </a:ln>
        </p:spPr>
        <p:txBody>
          <a:bodyPr wrap="square">
            <a:spAutoFit/>
          </a:bodyPr>
          <a:lstStyle/>
          <a:p>
            <a:r>
              <a:rPr lang="en-US" sz="1600" dirty="0"/>
              <a:t>This is the “Digitization Request Copyright Declaration” that we defined</a:t>
            </a:r>
          </a:p>
        </p:txBody>
      </p:sp>
      <p:cxnSp>
        <p:nvCxnSpPr>
          <p:cNvPr id="9" name="Straight Arrow Connector 8">
            <a:extLst>
              <a:ext uri="{FF2B5EF4-FFF2-40B4-BE49-F238E27FC236}">
                <a16:creationId xmlns:a16="http://schemas.microsoft.com/office/drawing/2014/main" id="{683A3BAE-F691-C16F-DA1A-3D717563C392}"/>
              </a:ext>
            </a:extLst>
          </p:cNvPr>
          <p:cNvCxnSpPr>
            <a:cxnSpLocks/>
          </p:cNvCxnSpPr>
          <p:nvPr/>
        </p:nvCxnSpPr>
        <p:spPr>
          <a:xfrm flipH="1">
            <a:off x="7725454" y="4668105"/>
            <a:ext cx="1089300" cy="272651"/>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471F9771-63B5-F885-017B-A812E1F85B9B}"/>
              </a:ext>
            </a:extLst>
          </p:cNvPr>
          <p:cNvSpPr txBox="1"/>
          <p:nvPr/>
        </p:nvSpPr>
        <p:spPr>
          <a:xfrm>
            <a:off x="1037691" y="2571514"/>
            <a:ext cx="3185352" cy="1569660"/>
          </a:xfrm>
          <a:prstGeom prst="rect">
            <a:avLst/>
          </a:prstGeom>
          <a:solidFill>
            <a:schemeClr val="bg1"/>
          </a:solidFill>
          <a:ln>
            <a:solidFill>
              <a:schemeClr val="bg2"/>
            </a:solidFill>
          </a:ln>
        </p:spPr>
        <p:txBody>
          <a:bodyPr wrap="square">
            <a:spAutoFit/>
          </a:bodyPr>
          <a:lstStyle/>
          <a:p>
            <a:r>
              <a:rPr lang="en-US" sz="1600" dirty="0"/>
              <a:t>In the “Digitization and Copyright Rules” in the section “Approval / Copyright Clearance Processing” we checked the box “Copyright Clearance”, so this is mandatory.</a:t>
            </a:r>
          </a:p>
        </p:txBody>
      </p:sp>
      <p:cxnSp>
        <p:nvCxnSpPr>
          <p:cNvPr id="11" name="Straight Arrow Connector 10">
            <a:extLst>
              <a:ext uri="{FF2B5EF4-FFF2-40B4-BE49-F238E27FC236}">
                <a16:creationId xmlns:a16="http://schemas.microsoft.com/office/drawing/2014/main" id="{AE00F3D0-36D3-DAB7-6D8E-EEC571C80044}"/>
              </a:ext>
            </a:extLst>
          </p:cNvPr>
          <p:cNvCxnSpPr>
            <a:cxnSpLocks/>
          </p:cNvCxnSpPr>
          <p:nvPr/>
        </p:nvCxnSpPr>
        <p:spPr>
          <a:xfrm>
            <a:off x="4267577" y="5263467"/>
            <a:ext cx="610706" cy="418142"/>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40933EED-E8E4-33E8-DF0F-4274B06E9427}"/>
              </a:ext>
            </a:extLst>
          </p:cNvPr>
          <p:cNvSpPr txBox="1"/>
          <p:nvPr/>
        </p:nvSpPr>
        <p:spPr>
          <a:xfrm>
            <a:off x="2035239" y="5025316"/>
            <a:ext cx="2213991" cy="338554"/>
          </a:xfrm>
          <a:prstGeom prst="rect">
            <a:avLst/>
          </a:prstGeom>
          <a:solidFill>
            <a:schemeClr val="bg1"/>
          </a:solidFill>
          <a:ln>
            <a:solidFill>
              <a:schemeClr val="bg2"/>
            </a:solidFill>
          </a:ln>
        </p:spPr>
        <p:txBody>
          <a:bodyPr wrap="square">
            <a:spAutoFit/>
          </a:bodyPr>
          <a:lstStyle/>
          <a:p>
            <a:r>
              <a:rPr lang="en-US" sz="1600" dirty="0"/>
              <a:t>Submit the request</a:t>
            </a:r>
          </a:p>
        </p:txBody>
      </p:sp>
      <p:cxnSp>
        <p:nvCxnSpPr>
          <p:cNvPr id="15" name="Straight Arrow Connector 14">
            <a:extLst>
              <a:ext uri="{FF2B5EF4-FFF2-40B4-BE49-F238E27FC236}">
                <a16:creationId xmlns:a16="http://schemas.microsoft.com/office/drawing/2014/main" id="{DFF5164E-F01F-E09F-D717-A97BAB6551A6}"/>
              </a:ext>
            </a:extLst>
          </p:cNvPr>
          <p:cNvCxnSpPr>
            <a:cxnSpLocks/>
          </p:cNvCxnSpPr>
          <p:nvPr/>
        </p:nvCxnSpPr>
        <p:spPr>
          <a:xfrm>
            <a:off x="3842535" y="4141174"/>
            <a:ext cx="1009178" cy="664364"/>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535167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4" y="368828"/>
            <a:ext cx="8952732" cy="309266"/>
          </a:xfrm>
        </p:spPr>
        <p:txBody>
          <a:bodyPr/>
          <a:lstStyle/>
          <a:p>
            <a:r>
              <a:rPr lang="en-US" dirty="0"/>
              <a:t>Create a patron digitization request in Primo (patron initiated)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Create a patron digitization request in Primo (patron initiated)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93468120-6FCC-7E04-8C51-1915E749C03F}"/>
              </a:ext>
            </a:extLst>
          </p:cNvPr>
          <p:cNvPicPr>
            <a:picLocks noChangeAspect="1"/>
          </p:cNvPicPr>
          <p:nvPr/>
        </p:nvPicPr>
        <p:blipFill>
          <a:blip r:embed="rId3"/>
          <a:stretch>
            <a:fillRect/>
          </a:stretch>
        </p:blipFill>
        <p:spPr>
          <a:xfrm>
            <a:off x="2446889" y="1875381"/>
            <a:ext cx="7298220" cy="4335160"/>
          </a:xfrm>
          <a:prstGeom prst="rect">
            <a:avLst/>
          </a:prstGeom>
          <a:ln>
            <a:solidFill>
              <a:schemeClr val="bg2"/>
            </a:solidFill>
          </a:ln>
        </p:spPr>
      </p:pic>
      <p:sp>
        <p:nvSpPr>
          <p:cNvPr id="6" name="Content Placeholder 5">
            <a:extLst>
              <a:ext uri="{FF2B5EF4-FFF2-40B4-BE49-F238E27FC236}">
                <a16:creationId xmlns:a16="http://schemas.microsoft.com/office/drawing/2014/main" id="{B3917689-9B6E-9F8F-8B76-E119224836EF}"/>
              </a:ext>
            </a:extLst>
          </p:cNvPr>
          <p:cNvSpPr txBox="1">
            <a:spLocks/>
          </p:cNvSpPr>
          <p:nvPr/>
        </p:nvSpPr>
        <p:spPr>
          <a:xfrm>
            <a:off x="175194" y="1067102"/>
            <a:ext cx="11841611" cy="821122"/>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request has been submitted</a:t>
            </a:r>
          </a:p>
        </p:txBody>
      </p:sp>
      <p:sp>
        <p:nvSpPr>
          <p:cNvPr id="7" name="Rectangle 6">
            <a:extLst>
              <a:ext uri="{FF2B5EF4-FFF2-40B4-BE49-F238E27FC236}">
                <a16:creationId xmlns:a16="http://schemas.microsoft.com/office/drawing/2014/main" id="{1F6018F1-E98E-A9FD-D6D2-2DDA5F84C52F}"/>
              </a:ext>
            </a:extLst>
          </p:cNvPr>
          <p:cNvSpPr/>
          <p:nvPr/>
        </p:nvSpPr>
        <p:spPr>
          <a:xfrm>
            <a:off x="5280917" y="3732214"/>
            <a:ext cx="2671281" cy="4185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323612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Processing the patron digitization requests in Alma </a:t>
            </a:r>
          </a:p>
        </p:txBody>
      </p:sp>
    </p:spTree>
    <p:custDataLst>
      <p:tags r:id="rId1"/>
    </p:custDataLst>
    <p:extLst>
      <p:ext uri="{BB962C8B-B14F-4D97-AF65-F5344CB8AC3E}">
        <p14:creationId xmlns:p14="http://schemas.microsoft.com/office/powerpoint/2010/main" val="1554218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D461C43D-D9C4-0F11-0475-76FCB97CBCC2}"/>
              </a:ext>
            </a:extLst>
          </p:cNvPr>
          <p:cNvSpPr txBox="1">
            <a:spLocks/>
          </p:cNvSpPr>
          <p:nvPr/>
        </p:nvSpPr>
        <p:spPr>
          <a:xfrm>
            <a:off x="395535" y="771550"/>
            <a:ext cx="11326659" cy="506417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2800" dirty="0"/>
              <a:t>The digitization request may be supplied to the patron via either of the following methods:</a:t>
            </a:r>
          </a:p>
          <a:p>
            <a:pPr lvl="1">
              <a:lnSpc>
                <a:spcPct val="110000"/>
              </a:lnSpc>
            </a:pPr>
            <a:r>
              <a:rPr lang="en-US" sz="2800" dirty="0"/>
              <a:t>Document delivery (as a link to the file or as an attachment)</a:t>
            </a:r>
          </a:p>
          <a:p>
            <a:pPr lvl="1">
              <a:lnSpc>
                <a:spcPct val="110000"/>
              </a:lnSpc>
            </a:pPr>
            <a:r>
              <a:rPr lang="en-US" sz="2800" dirty="0"/>
              <a:t>Depositing the digital file in the repository and publishing it to Primo so that the patron (and other users) can access it.  This option requires Alma-D.</a:t>
            </a:r>
          </a:p>
          <a:p>
            <a:endParaRPr lang="en-US" sz="2800" dirty="0"/>
          </a:p>
        </p:txBody>
      </p:sp>
    </p:spTree>
    <p:custDataLst>
      <p:tags r:id="rId1"/>
    </p:custDataLst>
    <p:extLst>
      <p:ext uri="{BB962C8B-B14F-4D97-AF65-F5344CB8AC3E}">
        <p14:creationId xmlns:p14="http://schemas.microsoft.com/office/powerpoint/2010/main" val="140940406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1DE6CC56-2FE6-1A70-CB3B-ADC3D00D99EA}"/>
              </a:ext>
            </a:extLst>
          </p:cNvPr>
          <p:cNvPicPr>
            <a:picLocks noChangeAspect="1"/>
          </p:cNvPicPr>
          <p:nvPr/>
        </p:nvPicPr>
        <p:blipFill>
          <a:blip r:embed="rId3"/>
          <a:stretch>
            <a:fillRect/>
          </a:stretch>
        </p:blipFill>
        <p:spPr>
          <a:xfrm>
            <a:off x="1075892" y="1540666"/>
            <a:ext cx="10040216" cy="4504112"/>
          </a:xfrm>
          <a:prstGeom prst="rect">
            <a:avLst/>
          </a:prstGeom>
          <a:ln>
            <a:solidFill>
              <a:schemeClr val="bg2"/>
            </a:solidFill>
          </a:ln>
        </p:spPr>
      </p:pic>
      <p:sp>
        <p:nvSpPr>
          <p:cNvPr id="12" name="Content Placeholder 5">
            <a:extLst>
              <a:ext uri="{FF2B5EF4-FFF2-40B4-BE49-F238E27FC236}">
                <a16:creationId xmlns:a16="http://schemas.microsoft.com/office/drawing/2014/main" id="{D6387AE2-FEAD-5E1B-CF8E-D30A6C359148}"/>
              </a:ext>
            </a:extLst>
          </p:cNvPr>
          <p:cNvSpPr txBox="1">
            <a:spLocks/>
          </p:cNvSpPr>
          <p:nvPr/>
        </p:nvSpPr>
        <p:spPr>
          <a:xfrm>
            <a:off x="334442" y="904920"/>
            <a:ext cx="11523115" cy="91761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Patron Lillian Müller sees the requests in her Primo Library Card</a:t>
            </a:r>
          </a:p>
        </p:txBody>
      </p:sp>
      <p:sp>
        <p:nvSpPr>
          <p:cNvPr id="14" name="Rectangle 13">
            <a:extLst>
              <a:ext uri="{FF2B5EF4-FFF2-40B4-BE49-F238E27FC236}">
                <a16:creationId xmlns:a16="http://schemas.microsoft.com/office/drawing/2014/main" id="{45426453-33EB-DE6B-EB04-B8E338EB5DCE}"/>
              </a:ext>
            </a:extLst>
          </p:cNvPr>
          <p:cNvSpPr/>
          <p:nvPr/>
        </p:nvSpPr>
        <p:spPr>
          <a:xfrm>
            <a:off x="1908430" y="1633495"/>
            <a:ext cx="1809702" cy="43204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51E31C56-6F34-85AC-3F9A-5E35D73B7F21}"/>
              </a:ext>
            </a:extLst>
          </p:cNvPr>
          <p:cNvSpPr/>
          <p:nvPr/>
        </p:nvSpPr>
        <p:spPr>
          <a:xfrm>
            <a:off x="3840950" y="2267891"/>
            <a:ext cx="935378" cy="43204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2347ADCC-184B-1A3F-AD36-3E2A915D48CB}"/>
              </a:ext>
            </a:extLst>
          </p:cNvPr>
          <p:cNvSpPr/>
          <p:nvPr/>
        </p:nvSpPr>
        <p:spPr>
          <a:xfrm>
            <a:off x="1922146" y="3944254"/>
            <a:ext cx="2958079" cy="180927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6502987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F6617F90-1C5A-9D40-6ACE-DCD44E8D8045}"/>
              </a:ext>
            </a:extLst>
          </p:cNvPr>
          <p:cNvPicPr>
            <a:picLocks noChangeAspect="1"/>
          </p:cNvPicPr>
          <p:nvPr/>
        </p:nvPicPr>
        <p:blipFill>
          <a:blip r:embed="rId3"/>
          <a:stretch>
            <a:fillRect/>
          </a:stretch>
        </p:blipFill>
        <p:spPr>
          <a:xfrm>
            <a:off x="4097786" y="2499028"/>
            <a:ext cx="3289333" cy="3640620"/>
          </a:xfrm>
          <a:prstGeom prst="rect">
            <a:avLst/>
          </a:prstGeom>
          <a:ln>
            <a:solidFill>
              <a:schemeClr val="bg2"/>
            </a:solidFill>
          </a:ln>
        </p:spPr>
      </p:pic>
      <p:sp>
        <p:nvSpPr>
          <p:cNvPr id="6" name="Content Placeholder 5">
            <a:extLst>
              <a:ext uri="{FF2B5EF4-FFF2-40B4-BE49-F238E27FC236}">
                <a16:creationId xmlns:a16="http://schemas.microsoft.com/office/drawing/2014/main" id="{284E275E-14EE-75D2-8028-7E70C259C650}"/>
              </a:ext>
            </a:extLst>
          </p:cNvPr>
          <p:cNvSpPr txBox="1">
            <a:spLocks/>
          </p:cNvSpPr>
          <p:nvPr/>
        </p:nvSpPr>
        <p:spPr>
          <a:xfrm>
            <a:off x="271616" y="992107"/>
            <a:ext cx="11450584" cy="378986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Alma, at the circulation desk which is associated with the location of the items in which the requests were made, the requests appear in the "Pick from shelf" task list</a:t>
            </a:r>
          </a:p>
        </p:txBody>
      </p:sp>
      <p:sp>
        <p:nvSpPr>
          <p:cNvPr id="7" name="Rectangle 6">
            <a:extLst>
              <a:ext uri="{FF2B5EF4-FFF2-40B4-BE49-F238E27FC236}">
                <a16:creationId xmlns:a16="http://schemas.microsoft.com/office/drawing/2014/main" id="{0BC0374C-E88A-BCA5-66C0-24EB5E945E24}"/>
              </a:ext>
            </a:extLst>
          </p:cNvPr>
          <p:cNvSpPr/>
          <p:nvPr/>
        </p:nvSpPr>
        <p:spPr>
          <a:xfrm>
            <a:off x="4334921" y="2943703"/>
            <a:ext cx="1932315" cy="36457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56415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AFE3BAD-602A-9AD1-0ADF-1F39AF16FF20}"/>
              </a:ext>
            </a:extLst>
          </p:cNvPr>
          <p:cNvPicPr>
            <a:picLocks noChangeAspect="1"/>
          </p:cNvPicPr>
          <p:nvPr/>
        </p:nvPicPr>
        <p:blipFill>
          <a:blip r:embed="rId3"/>
          <a:stretch>
            <a:fillRect/>
          </a:stretch>
        </p:blipFill>
        <p:spPr>
          <a:xfrm>
            <a:off x="299204" y="1718755"/>
            <a:ext cx="11121272" cy="3274486"/>
          </a:xfrm>
          <a:prstGeom prst="rect">
            <a:avLst/>
          </a:prstGeom>
          <a:ln>
            <a:solidFill>
              <a:schemeClr val="bg2"/>
            </a:solidFill>
          </a:ln>
        </p:spPr>
      </p:pic>
      <p:sp>
        <p:nvSpPr>
          <p:cNvPr id="6" name="Rectangle 5">
            <a:extLst>
              <a:ext uri="{FF2B5EF4-FFF2-40B4-BE49-F238E27FC236}">
                <a16:creationId xmlns:a16="http://schemas.microsoft.com/office/drawing/2014/main" id="{28DAF9FE-5AF0-2D8D-30A1-3A53F7E1BA3B}"/>
              </a:ext>
            </a:extLst>
          </p:cNvPr>
          <p:cNvSpPr/>
          <p:nvPr/>
        </p:nvSpPr>
        <p:spPr>
          <a:xfrm>
            <a:off x="312794" y="1697207"/>
            <a:ext cx="3773762" cy="38375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93E5A49-99A4-0D32-C461-0B677EB2B553}"/>
              </a:ext>
            </a:extLst>
          </p:cNvPr>
          <p:cNvSpPr/>
          <p:nvPr/>
        </p:nvSpPr>
        <p:spPr>
          <a:xfrm>
            <a:off x="1357553" y="2632494"/>
            <a:ext cx="6409710" cy="35031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B1BD637-6931-1350-D540-5611D15D5A1B}"/>
              </a:ext>
            </a:extLst>
          </p:cNvPr>
          <p:cNvSpPr/>
          <p:nvPr/>
        </p:nvSpPr>
        <p:spPr>
          <a:xfrm>
            <a:off x="1357553" y="3729116"/>
            <a:ext cx="5225503" cy="35031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06773443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6BCB358F-F984-E526-36A8-E48FF417922E}"/>
              </a:ext>
            </a:extLst>
          </p:cNvPr>
          <p:cNvSpPr txBox="1">
            <a:spLocks/>
          </p:cNvSpPr>
          <p:nvPr/>
        </p:nvSpPr>
        <p:spPr>
          <a:xfrm>
            <a:off x="271615" y="963844"/>
            <a:ext cx="11697778" cy="118345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Note that from the pick from shelf list the request can be edited and, for example, the “Managing Department” can be changed </a:t>
            </a:r>
          </a:p>
        </p:txBody>
      </p:sp>
      <p:pic>
        <p:nvPicPr>
          <p:cNvPr id="6" name="Picture 5">
            <a:extLst>
              <a:ext uri="{FF2B5EF4-FFF2-40B4-BE49-F238E27FC236}">
                <a16:creationId xmlns:a16="http://schemas.microsoft.com/office/drawing/2014/main" id="{75A03BFA-D8D4-8964-829A-DBA8C7659351}"/>
              </a:ext>
            </a:extLst>
          </p:cNvPr>
          <p:cNvPicPr>
            <a:picLocks noChangeAspect="1"/>
          </p:cNvPicPr>
          <p:nvPr/>
        </p:nvPicPr>
        <p:blipFill>
          <a:blip r:embed="rId3"/>
          <a:stretch>
            <a:fillRect/>
          </a:stretch>
        </p:blipFill>
        <p:spPr>
          <a:xfrm>
            <a:off x="3713722" y="2025973"/>
            <a:ext cx="5354249" cy="4297746"/>
          </a:xfrm>
          <a:prstGeom prst="rect">
            <a:avLst/>
          </a:prstGeom>
          <a:ln>
            <a:solidFill>
              <a:schemeClr val="bg2"/>
            </a:solidFill>
          </a:ln>
        </p:spPr>
      </p:pic>
      <p:sp>
        <p:nvSpPr>
          <p:cNvPr id="7" name="TextBox 6">
            <a:extLst>
              <a:ext uri="{FF2B5EF4-FFF2-40B4-BE49-F238E27FC236}">
                <a16:creationId xmlns:a16="http://schemas.microsoft.com/office/drawing/2014/main" id="{93BA41B6-81F5-A065-B7C8-07246BC72A7E}"/>
              </a:ext>
            </a:extLst>
          </p:cNvPr>
          <p:cNvSpPr txBox="1"/>
          <p:nvPr/>
        </p:nvSpPr>
        <p:spPr>
          <a:xfrm>
            <a:off x="618932" y="4436243"/>
            <a:ext cx="2872277" cy="584775"/>
          </a:xfrm>
          <a:prstGeom prst="rect">
            <a:avLst/>
          </a:prstGeom>
          <a:noFill/>
          <a:ln>
            <a:solidFill>
              <a:schemeClr val="bg2"/>
            </a:solidFill>
          </a:ln>
        </p:spPr>
        <p:txBody>
          <a:bodyPr wrap="square" rtlCol="0">
            <a:spAutoFit/>
          </a:bodyPr>
          <a:lstStyle/>
          <a:p>
            <a:r>
              <a:rPr lang="en-US" sz="1600" dirty="0"/>
              <a:t>We will choose “Institutional Digitization Department”</a:t>
            </a:r>
          </a:p>
        </p:txBody>
      </p:sp>
      <p:cxnSp>
        <p:nvCxnSpPr>
          <p:cNvPr id="8" name="Straight Arrow Connector 7">
            <a:extLst>
              <a:ext uri="{FF2B5EF4-FFF2-40B4-BE49-F238E27FC236}">
                <a16:creationId xmlns:a16="http://schemas.microsoft.com/office/drawing/2014/main" id="{43E892AC-4CB2-633C-B3F1-ABCB89A45735}"/>
              </a:ext>
            </a:extLst>
          </p:cNvPr>
          <p:cNvCxnSpPr>
            <a:cxnSpLocks/>
          </p:cNvCxnSpPr>
          <p:nvPr/>
        </p:nvCxnSpPr>
        <p:spPr>
          <a:xfrm>
            <a:off x="3268696" y="5042691"/>
            <a:ext cx="890052" cy="731324"/>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07513856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DAC95468-EC4C-CCF6-1720-BD0F1C7F1E8B}"/>
              </a:ext>
            </a:extLst>
          </p:cNvPr>
          <p:cNvSpPr txBox="1">
            <a:spLocks/>
          </p:cNvSpPr>
          <p:nvPr/>
        </p:nvSpPr>
        <p:spPr>
          <a:xfrm>
            <a:off x="271615" y="821933"/>
            <a:ext cx="11317633" cy="5352836"/>
          </a:xfrm>
          <a:prstGeom prst="rect">
            <a:avLst/>
          </a:prstGeo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600" dirty="0"/>
              <a:t>At the circulation desk both items are scanned in and automatically changed to "in transit" to the digitization department.</a:t>
            </a:r>
          </a:p>
          <a:p>
            <a:r>
              <a:rPr lang="en-US" sz="2600" dirty="0"/>
              <a:t>At the digitization department the items arrive from the circulation desk and are scanned in.</a:t>
            </a:r>
          </a:p>
          <a:p>
            <a:r>
              <a:rPr lang="en-US" sz="2600" dirty="0"/>
              <a:t>The requests will be approved and checked as conforming to copyright clearance.</a:t>
            </a:r>
          </a:p>
          <a:p>
            <a:r>
              <a:rPr lang="en-US" sz="2600" dirty="0"/>
              <a:t>The relevant part of the resource will be scanned and attached to the request</a:t>
            </a:r>
          </a:p>
          <a:p>
            <a:r>
              <a:rPr lang="en-US" sz="2600" dirty="0"/>
              <a:t>The staff will change the requests to "done" and the patron will receive notification that the request is done and get a link to the resource.</a:t>
            </a:r>
          </a:p>
          <a:p>
            <a:r>
              <a:rPr lang="en-US" sz="2600" dirty="0"/>
              <a:t>Finally, the items will be transited back to the permanent location and reshelved.</a:t>
            </a:r>
          </a:p>
        </p:txBody>
      </p:sp>
    </p:spTree>
    <p:custDataLst>
      <p:tags r:id="rId1"/>
    </p:custDataLst>
    <p:extLst>
      <p:ext uri="{BB962C8B-B14F-4D97-AF65-F5344CB8AC3E}">
        <p14:creationId xmlns:p14="http://schemas.microsoft.com/office/powerpoint/2010/main" val="217585710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E72EC94-5235-83E7-748B-B954D8A9DA73}"/>
              </a:ext>
            </a:extLst>
          </p:cNvPr>
          <p:cNvPicPr>
            <a:picLocks noChangeAspect="1"/>
          </p:cNvPicPr>
          <p:nvPr/>
        </p:nvPicPr>
        <p:blipFill>
          <a:blip r:embed="rId3"/>
          <a:stretch>
            <a:fillRect/>
          </a:stretch>
        </p:blipFill>
        <p:spPr>
          <a:xfrm>
            <a:off x="562023" y="2342887"/>
            <a:ext cx="10944177" cy="3410053"/>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80502F14-AF38-9A2C-1293-D6A4DC98D9E2}"/>
              </a:ext>
            </a:extLst>
          </p:cNvPr>
          <p:cNvSpPr txBox="1">
            <a:spLocks/>
          </p:cNvSpPr>
          <p:nvPr/>
        </p:nvSpPr>
        <p:spPr>
          <a:xfrm>
            <a:off x="287523" y="1105060"/>
            <a:ext cx="11342453" cy="1165529"/>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Both items are scanned in at the circulation desk and have destination “Institutional Digitization Department”</a:t>
            </a:r>
          </a:p>
        </p:txBody>
      </p:sp>
      <p:sp>
        <p:nvSpPr>
          <p:cNvPr id="7" name="Rectangle 6">
            <a:extLst>
              <a:ext uri="{FF2B5EF4-FFF2-40B4-BE49-F238E27FC236}">
                <a16:creationId xmlns:a16="http://schemas.microsoft.com/office/drawing/2014/main" id="{68FF4AAA-702C-C4A3-5464-BD26E983B838}"/>
              </a:ext>
            </a:extLst>
          </p:cNvPr>
          <p:cNvSpPr/>
          <p:nvPr/>
        </p:nvSpPr>
        <p:spPr>
          <a:xfrm>
            <a:off x="2883748" y="4829802"/>
            <a:ext cx="1328655" cy="92313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618879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188E0B2D-9832-F1AB-0437-B772DD4BC77F}"/>
              </a:ext>
            </a:extLst>
          </p:cNvPr>
          <p:cNvPicPr>
            <a:picLocks noChangeAspect="1"/>
          </p:cNvPicPr>
          <p:nvPr/>
        </p:nvPicPr>
        <p:blipFill>
          <a:blip r:embed="rId3"/>
          <a:stretch>
            <a:fillRect/>
          </a:stretch>
        </p:blipFill>
        <p:spPr>
          <a:xfrm>
            <a:off x="494206" y="1563326"/>
            <a:ext cx="9410854" cy="2009059"/>
          </a:xfrm>
          <a:prstGeom prst="rect">
            <a:avLst/>
          </a:prstGeom>
          <a:ln>
            <a:solidFill>
              <a:schemeClr val="bg2"/>
            </a:solidFill>
          </a:ln>
        </p:spPr>
      </p:pic>
      <p:pic>
        <p:nvPicPr>
          <p:cNvPr id="6" name="Picture 5">
            <a:extLst>
              <a:ext uri="{FF2B5EF4-FFF2-40B4-BE49-F238E27FC236}">
                <a16:creationId xmlns:a16="http://schemas.microsoft.com/office/drawing/2014/main" id="{216F989C-FCA2-9C0C-3EDC-DCBB3495BC43}"/>
              </a:ext>
            </a:extLst>
          </p:cNvPr>
          <p:cNvPicPr>
            <a:picLocks noChangeAspect="1"/>
          </p:cNvPicPr>
          <p:nvPr/>
        </p:nvPicPr>
        <p:blipFill>
          <a:blip r:embed="rId4"/>
          <a:stretch>
            <a:fillRect/>
          </a:stretch>
        </p:blipFill>
        <p:spPr>
          <a:xfrm>
            <a:off x="2470939" y="3799408"/>
            <a:ext cx="9571030" cy="2191610"/>
          </a:xfrm>
          <a:prstGeom prst="rect">
            <a:avLst/>
          </a:prstGeom>
          <a:ln>
            <a:solidFill>
              <a:schemeClr val="bg2"/>
            </a:solidFill>
          </a:ln>
        </p:spPr>
      </p:pic>
      <p:sp>
        <p:nvSpPr>
          <p:cNvPr id="7" name="Content Placeholder 5">
            <a:extLst>
              <a:ext uri="{FF2B5EF4-FFF2-40B4-BE49-F238E27FC236}">
                <a16:creationId xmlns:a16="http://schemas.microsoft.com/office/drawing/2014/main" id="{F15D181B-9A5A-06DF-5356-E34D0895B4F2}"/>
              </a:ext>
            </a:extLst>
          </p:cNvPr>
          <p:cNvSpPr txBox="1">
            <a:spLocks/>
          </p:cNvSpPr>
          <p:nvPr/>
        </p:nvSpPr>
        <p:spPr>
          <a:xfrm>
            <a:off x="287524" y="847737"/>
            <a:ext cx="11410270" cy="576704"/>
          </a:xfrm>
          <a:prstGeom prst="rect">
            <a:avLst/>
          </a:prstGeom>
        </p:spPr>
        <p:txBody>
          <a:bodyPr>
            <a:normAutofit fontScale="925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Both items are scanned in at the circulation desk and are now in “Transit”</a:t>
            </a:r>
          </a:p>
        </p:txBody>
      </p:sp>
      <p:cxnSp>
        <p:nvCxnSpPr>
          <p:cNvPr id="8" name="Straight Arrow Connector 7">
            <a:extLst>
              <a:ext uri="{FF2B5EF4-FFF2-40B4-BE49-F238E27FC236}">
                <a16:creationId xmlns:a16="http://schemas.microsoft.com/office/drawing/2014/main" id="{C3FAA23F-10FF-FF1A-5D08-40B748FA855C}"/>
              </a:ext>
            </a:extLst>
          </p:cNvPr>
          <p:cNvCxnSpPr>
            <a:cxnSpLocks/>
          </p:cNvCxnSpPr>
          <p:nvPr/>
        </p:nvCxnSpPr>
        <p:spPr>
          <a:xfrm flipV="1">
            <a:off x="749950" y="2778648"/>
            <a:ext cx="1113027" cy="1700986"/>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7B15187C-D5DA-E412-0F21-56C9DDF168BE}"/>
              </a:ext>
            </a:extLst>
          </p:cNvPr>
          <p:cNvSpPr txBox="1"/>
          <p:nvPr/>
        </p:nvSpPr>
        <p:spPr>
          <a:xfrm>
            <a:off x="150031" y="4435708"/>
            <a:ext cx="2449331" cy="1077218"/>
          </a:xfrm>
          <a:prstGeom prst="rect">
            <a:avLst/>
          </a:prstGeom>
          <a:solidFill>
            <a:schemeClr val="bg1"/>
          </a:solidFill>
          <a:ln>
            <a:solidFill>
              <a:schemeClr val="tx1"/>
            </a:solidFill>
          </a:ln>
        </p:spPr>
        <p:txBody>
          <a:bodyPr wrap="square" rtlCol="0">
            <a:spAutoFit/>
          </a:bodyPr>
          <a:lstStyle/>
          <a:p>
            <a:r>
              <a:rPr lang="en-US" sz="1600" dirty="0"/>
              <a:t>After </a:t>
            </a:r>
            <a:r>
              <a:rPr lang="en-US" sz="1600"/>
              <a:t>being scanned, </a:t>
            </a:r>
            <a:r>
              <a:rPr lang="en-US" sz="1600" dirty="0"/>
              <a:t>in the items become in transit to the digitization department</a:t>
            </a:r>
          </a:p>
        </p:txBody>
      </p:sp>
      <p:sp>
        <p:nvSpPr>
          <p:cNvPr id="10" name="Rectangle 9">
            <a:extLst>
              <a:ext uri="{FF2B5EF4-FFF2-40B4-BE49-F238E27FC236}">
                <a16:creationId xmlns:a16="http://schemas.microsoft.com/office/drawing/2014/main" id="{544479AC-4D41-3E14-30A5-94E4E970DB1C}"/>
              </a:ext>
            </a:extLst>
          </p:cNvPr>
          <p:cNvSpPr/>
          <p:nvPr/>
        </p:nvSpPr>
        <p:spPr>
          <a:xfrm>
            <a:off x="1099335" y="2367053"/>
            <a:ext cx="2609636" cy="38810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E791895D-DDE2-16C2-6695-134AD8FF4CEA}"/>
              </a:ext>
            </a:extLst>
          </p:cNvPr>
          <p:cNvCxnSpPr>
            <a:cxnSpLocks/>
          </p:cNvCxnSpPr>
          <p:nvPr/>
        </p:nvCxnSpPr>
        <p:spPr>
          <a:xfrm flipV="1">
            <a:off x="2599362" y="4823175"/>
            <a:ext cx="416108" cy="71242"/>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8556531C-1C9F-BC15-3757-F26D9D5C2059}"/>
              </a:ext>
            </a:extLst>
          </p:cNvPr>
          <p:cNvSpPr/>
          <p:nvPr/>
        </p:nvSpPr>
        <p:spPr>
          <a:xfrm>
            <a:off x="3051425" y="4672306"/>
            <a:ext cx="2666678" cy="44422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39161209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714A8B6-E5A3-5A99-0A96-69BA9B7827EC}"/>
              </a:ext>
            </a:extLst>
          </p:cNvPr>
          <p:cNvPicPr>
            <a:picLocks noChangeAspect="1"/>
          </p:cNvPicPr>
          <p:nvPr/>
        </p:nvPicPr>
        <p:blipFill>
          <a:blip r:embed="rId3"/>
          <a:stretch>
            <a:fillRect/>
          </a:stretch>
        </p:blipFill>
        <p:spPr>
          <a:xfrm>
            <a:off x="3658954" y="1867408"/>
            <a:ext cx="3471311" cy="4367465"/>
          </a:xfrm>
          <a:prstGeom prst="rect">
            <a:avLst/>
          </a:prstGeom>
          <a:ln>
            <a:solidFill>
              <a:schemeClr val="bg2"/>
            </a:solidFill>
          </a:ln>
        </p:spPr>
      </p:pic>
      <p:sp>
        <p:nvSpPr>
          <p:cNvPr id="6" name="Content Placeholder 5">
            <a:extLst>
              <a:ext uri="{FF2B5EF4-FFF2-40B4-BE49-F238E27FC236}">
                <a16:creationId xmlns:a16="http://schemas.microsoft.com/office/drawing/2014/main" id="{057FF154-4E23-99A5-67B5-D1D7636B236F}"/>
              </a:ext>
            </a:extLst>
          </p:cNvPr>
          <p:cNvSpPr txBox="1">
            <a:spLocks/>
          </p:cNvSpPr>
          <p:nvPr/>
        </p:nvSpPr>
        <p:spPr>
          <a:xfrm>
            <a:off x="287523" y="948404"/>
            <a:ext cx="11743513" cy="919004"/>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At the digitization department the items arrive from the circulation desk and are scanned in.</a:t>
            </a:r>
          </a:p>
        </p:txBody>
      </p:sp>
      <p:sp>
        <p:nvSpPr>
          <p:cNvPr id="7" name="Rectangle 6">
            <a:extLst>
              <a:ext uri="{FF2B5EF4-FFF2-40B4-BE49-F238E27FC236}">
                <a16:creationId xmlns:a16="http://schemas.microsoft.com/office/drawing/2014/main" id="{7A5392E6-D01A-2741-2DD5-AAEB6956B095}"/>
              </a:ext>
            </a:extLst>
          </p:cNvPr>
          <p:cNvSpPr/>
          <p:nvPr/>
        </p:nvSpPr>
        <p:spPr>
          <a:xfrm>
            <a:off x="4845425" y="2137025"/>
            <a:ext cx="1098368" cy="2723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A8223504-C6E8-0DC0-5131-ED94E81B5866}"/>
              </a:ext>
            </a:extLst>
          </p:cNvPr>
          <p:cNvPicPr>
            <a:picLocks noChangeAspect="1"/>
          </p:cNvPicPr>
          <p:nvPr/>
        </p:nvPicPr>
        <p:blipFill>
          <a:blip r:embed="rId4"/>
          <a:stretch>
            <a:fillRect/>
          </a:stretch>
        </p:blipFill>
        <p:spPr>
          <a:xfrm>
            <a:off x="7872726" y="2741921"/>
            <a:ext cx="2628900" cy="428625"/>
          </a:xfrm>
          <a:prstGeom prst="rect">
            <a:avLst/>
          </a:prstGeom>
        </p:spPr>
      </p:pic>
      <p:sp>
        <p:nvSpPr>
          <p:cNvPr id="9" name="Rectangle 8">
            <a:extLst>
              <a:ext uri="{FF2B5EF4-FFF2-40B4-BE49-F238E27FC236}">
                <a16:creationId xmlns:a16="http://schemas.microsoft.com/office/drawing/2014/main" id="{64A17621-1030-4C4F-B864-C97F59D8699E}"/>
              </a:ext>
            </a:extLst>
          </p:cNvPr>
          <p:cNvSpPr/>
          <p:nvPr/>
        </p:nvSpPr>
        <p:spPr>
          <a:xfrm>
            <a:off x="3658954" y="5504336"/>
            <a:ext cx="913046" cy="5368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94809857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0F5448A-4D41-CFEC-F033-39E7C76547B0}"/>
              </a:ext>
            </a:extLst>
          </p:cNvPr>
          <p:cNvPicPr>
            <a:picLocks noChangeAspect="1"/>
          </p:cNvPicPr>
          <p:nvPr/>
        </p:nvPicPr>
        <p:blipFill>
          <a:blip r:embed="rId3"/>
          <a:stretch>
            <a:fillRect/>
          </a:stretch>
        </p:blipFill>
        <p:spPr>
          <a:xfrm>
            <a:off x="1202077" y="2801002"/>
            <a:ext cx="9144000" cy="2789518"/>
          </a:xfrm>
          <a:prstGeom prst="rect">
            <a:avLst/>
          </a:prstGeom>
          <a:ln>
            <a:solidFill>
              <a:schemeClr val="bg2"/>
            </a:solidFill>
          </a:ln>
        </p:spPr>
      </p:pic>
      <p:sp>
        <p:nvSpPr>
          <p:cNvPr id="6" name="Content Placeholder 5">
            <a:extLst>
              <a:ext uri="{FF2B5EF4-FFF2-40B4-BE49-F238E27FC236}">
                <a16:creationId xmlns:a16="http://schemas.microsoft.com/office/drawing/2014/main" id="{A3E59C86-1A75-D225-9D7E-692A3A68A8D0}"/>
              </a:ext>
            </a:extLst>
          </p:cNvPr>
          <p:cNvSpPr txBox="1">
            <a:spLocks/>
          </p:cNvSpPr>
          <p:nvPr/>
        </p:nvSpPr>
        <p:spPr>
          <a:xfrm>
            <a:off x="359596" y="1221690"/>
            <a:ext cx="11146601" cy="108999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Each item has been scanned in at the digitization department</a:t>
            </a:r>
          </a:p>
        </p:txBody>
      </p:sp>
      <p:sp>
        <p:nvSpPr>
          <p:cNvPr id="7" name="Rectangle 6">
            <a:extLst>
              <a:ext uri="{FF2B5EF4-FFF2-40B4-BE49-F238E27FC236}">
                <a16:creationId xmlns:a16="http://schemas.microsoft.com/office/drawing/2014/main" id="{DED74AD5-6F6F-CFFA-9A71-8D12B1394CB6}"/>
              </a:ext>
            </a:extLst>
          </p:cNvPr>
          <p:cNvSpPr/>
          <p:nvPr/>
        </p:nvSpPr>
        <p:spPr>
          <a:xfrm>
            <a:off x="1202158" y="4411881"/>
            <a:ext cx="9143919" cy="119934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72020151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CBD894B-3D79-0ED2-CF39-22959A637D4F}"/>
              </a:ext>
            </a:extLst>
          </p:cNvPr>
          <p:cNvPicPr>
            <a:picLocks noChangeAspect="1"/>
          </p:cNvPicPr>
          <p:nvPr/>
        </p:nvPicPr>
        <p:blipFill>
          <a:blip r:embed="rId3"/>
          <a:stretch>
            <a:fillRect/>
          </a:stretch>
        </p:blipFill>
        <p:spPr>
          <a:xfrm>
            <a:off x="3623399" y="4111995"/>
            <a:ext cx="6003044" cy="1753976"/>
          </a:xfrm>
          <a:prstGeom prst="rect">
            <a:avLst/>
          </a:prstGeom>
          <a:ln>
            <a:solidFill>
              <a:schemeClr val="bg2"/>
            </a:solidFill>
          </a:ln>
        </p:spPr>
      </p:pic>
      <p:pic>
        <p:nvPicPr>
          <p:cNvPr id="6" name="Picture 5">
            <a:extLst>
              <a:ext uri="{FF2B5EF4-FFF2-40B4-BE49-F238E27FC236}">
                <a16:creationId xmlns:a16="http://schemas.microsoft.com/office/drawing/2014/main" id="{805A2206-9C24-C40B-BADB-404A3EEB69D7}"/>
              </a:ext>
            </a:extLst>
          </p:cNvPr>
          <p:cNvPicPr>
            <a:picLocks noChangeAspect="1"/>
          </p:cNvPicPr>
          <p:nvPr/>
        </p:nvPicPr>
        <p:blipFill>
          <a:blip r:embed="rId4"/>
          <a:stretch>
            <a:fillRect/>
          </a:stretch>
        </p:blipFill>
        <p:spPr>
          <a:xfrm>
            <a:off x="1893941" y="2330972"/>
            <a:ext cx="8858250" cy="1647825"/>
          </a:xfrm>
          <a:prstGeom prst="rect">
            <a:avLst/>
          </a:prstGeom>
          <a:ln>
            <a:solidFill>
              <a:schemeClr val="bg2"/>
            </a:solidFill>
          </a:ln>
        </p:spPr>
      </p:pic>
      <p:sp>
        <p:nvSpPr>
          <p:cNvPr id="7" name="Rectangle 6">
            <a:extLst>
              <a:ext uri="{FF2B5EF4-FFF2-40B4-BE49-F238E27FC236}">
                <a16:creationId xmlns:a16="http://schemas.microsoft.com/office/drawing/2014/main" id="{C3B54B24-15C3-6865-4482-822AC1E626E5}"/>
              </a:ext>
            </a:extLst>
          </p:cNvPr>
          <p:cNvSpPr/>
          <p:nvPr/>
        </p:nvSpPr>
        <p:spPr>
          <a:xfrm>
            <a:off x="2903319" y="3538685"/>
            <a:ext cx="1440160"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85C4C148-7190-3C81-C15C-17E2182ED9E4}"/>
              </a:ext>
            </a:extLst>
          </p:cNvPr>
          <p:cNvSpPr/>
          <p:nvPr/>
        </p:nvSpPr>
        <p:spPr>
          <a:xfrm>
            <a:off x="4001687" y="5106102"/>
            <a:ext cx="4446247" cy="22438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5A939946-C186-790E-AC9A-DA4207F454F1}"/>
              </a:ext>
            </a:extLst>
          </p:cNvPr>
          <p:cNvSpPr txBox="1"/>
          <p:nvPr/>
        </p:nvSpPr>
        <p:spPr>
          <a:xfrm>
            <a:off x="1895207" y="4527318"/>
            <a:ext cx="1363575" cy="923330"/>
          </a:xfrm>
          <a:prstGeom prst="rect">
            <a:avLst/>
          </a:prstGeom>
          <a:noFill/>
          <a:ln>
            <a:solidFill>
              <a:schemeClr val="accent1"/>
            </a:solidFill>
          </a:ln>
        </p:spPr>
        <p:txBody>
          <a:bodyPr wrap="square" rtlCol="0">
            <a:spAutoFit/>
          </a:bodyPr>
          <a:lstStyle/>
          <a:p>
            <a:r>
              <a:rPr lang="en-US" dirty="0"/>
              <a:t>First example in Primo</a:t>
            </a:r>
          </a:p>
        </p:txBody>
      </p:sp>
      <p:sp>
        <p:nvSpPr>
          <p:cNvPr id="10" name="Content Placeholder 5">
            <a:extLst>
              <a:ext uri="{FF2B5EF4-FFF2-40B4-BE49-F238E27FC236}">
                <a16:creationId xmlns:a16="http://schemas.microsoft.com/office/drawing/2014/main" id="{1A3D7A74-A708-21B8-3654-6CE1D142EFBC}"/>
              </a:ext>
            </a:extLst>
          </p:cNvPr>
          <p:cNvSpPr txBox="1">
            <a:spLocks/>
          </p:cNvSpPr>
          <p:nvPr/>
        </p:nvSpPr>
        <p:spPr>
          <a:xfrm>
            <a:off x="287523" y="925395"/>
            <a:ext cx="11434673" cy="105929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Primo the items appear as not available</a:t>
            </a:r>
          </a:p>
        </p:txBody>
      </p:sp>
    </p:spTree>
    <p:custDataLst>
      <p:tags r:id="rId1"/>
    </p:custDataLst>
    <p:extLst>
      <p:ext uri="{BB962C8B-B14F-4D97-AF65-F5344CB8AC3E}">
        <p14:creationId xmlns:p14="http://schemas.microsoft.com/office/powerpoint/2010/main" val="13590090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3FE2EE7A-9422-251B-9EE5-5AEF883CAC46}"/>
              </a:ext>
            </a:extLst>
          </p:cNvPr>
          <p:cNvSpPr txBox="1">
            <a:spLocks/>
          </p:cNvSpPr>
          <p:nvPr/>
        </p:nvSpPr>
        <p:spPr>
          <a:xfrm>
            <a:off x="395535" y="771550"/>
            <a:ext cx="11326659" cy="508472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2800" dirty="0"/>
              <a:t>The digitization request may be created either</a:t>
            </a:r>
          </a:p>
          <a:p>
            <a:pPr lvl="1">
              <a:lnSpc>
                <a:spcPct val="110000"/>
              </a:lnSpc>
            </a:pPr>
            <a:r>
              <a:rPr lang="en-US" sz="2800" dirty="0"/>
              <a:t>By staff in the Alma interface on behalf of the patron.  This is a "staff initiated" request.</a:t>
            </a:r>
          </a:p>
          <a:p>
            <a:pPr lvl="1">
              <a:lnSpc>
                <a:spcPct val="110000"/>
              </a:lnSpc>
            </a:pPr>
            <a:r>
              <a:rPr lang="en-US" sz="2800" dirty="0"/>
              <a:t>By the patron in the Primo interface.  This is a "patron initiated" request.</a:t>
            </a:r>
          </a:p>
        </p:txBody>
      </p:sp>
    </p:spTree>
    <p:custDataLst>
      <p:tags r:id="rId1"/>
    </p:custDataLst>
    <p:extLst>
      <p:ext uri="{BB962C8B-B14F-4D97-AF65-F5344CB8AC3E}">
        <p14:creationId xmlns:p14="http://schemas.microsoft.com/office/powerpoint/2010/main" val="34313103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5D55E765-128B-7295-5D28-6CF5455B3CD0}"/>
              </a:ext>
            </a:extLst>
          </p:cNvPr>
          <p:cNvSpPr txBox="1">
            <a:spLocks/>
          </p:cNvSpPr>
          <p:nvPr/>
        </p:nvSpPr>
        <p:spPr>
          <a:xfrm>
            <a:off x="287523" y="925395"/>
            <a:ext cx="11434673" cy="105929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Alma the items appear as not available</a:t>
            </a:r>
          </a:p>
        </p:txBody>
      </p:sp>
      <p:pic>
        <p:nvPicPr>
          <p:cNvPr id="6" name="Picture 5">
            <a:extLst>
              <a:ext uri="{FF2B5EF4-FFF2-40B4-BE49-F238E27FC236}">
                <a16:creationId xmlns:a16="http://schemas.microsoft.com/office/drawing/2014/main" id="{2055269F-7DD5-108C-CBAB-DD3539F9E1C1}"/>
              </a:ext>
            </a:extLst>
          </p:cNvPr>
          <p:cNvPicPr>
            <a:picLocks noChangeAspect="1"/>
          </p:cNvPicPr>
          <p:nvPr/>
        </p:nvPicPr>
        <p:blipFill>
          <a:blip r:embed="rId3"/>
          <a:stretch>
            <a:fillRect/>
          </a:stretch>
        </p:blipFill>
        <p:spPr>
          <a:xfrm>
            <a:off x="405316" y="1984689"/>
            <a:ext cx="11660264" cy="2515391"/>
          </a:xfrm>
          <a:prstGeom prst="rect">
            <a:avLst/>
          </a:prstGeom>
          <a:ln>
            <a:solidFill>
              <a:schemeClr val="bg2"/>
            </a:solidFill>
          </a:ln>
        </p:spPr>
      </p:pic>
      <p:sp>
        <p:nvSpPr>
          <p:cNvPr id="7" name="Rectangle 6">
            <a:extLst>
              <a:ext uri="{FF2B5EF4-FFF2-40B4-BE49-F238E27FC236}">
                <a16:creationId xmlns:a16="http://schemas.microsoft.com/office/drawing/2014/main" id="{DF3905E0-B4C2-4F6E-119E-94FB5215379D}"/>
              </a:ext>
            </a:extLst>
          </p:cNvPr>
          <p:cNvSpPr/>
          <p:nvPr/>
        </p:nvSpPr>
        <p:spPr>
          <a:xfrm>
            <a:off x="4883624" y="2469638"/>
            <a:ext cx="1667956"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EFBD144-DE98-F4FA-F1FC-2F38A3BE9984}"/>
              </a:ext>
            </a:extLst>
          </p:cNvPr>
          <p:cNvSpPr/>
          <p:nvPr/>
        </p:nvSpPr>
        <p:spPr>
          <a:xfrm>
            <a:off x="1076037" y="3257549"/>
            <a:ext cx="2396627" cy="17145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4EB30A7-7AD8-EA66-78D5-4018693C994D}"/>
              </a:ext>
            </a:extLst>
          </p:cNvPr>
          <p:cNvSpPr txBox="1"/>
          <p:nvPr/>
        </p:nvSpPr>
        <p:spPr>
          <a:xfrm>
            <a:off x="2561249" y="4240195"/>
            <a:ext cx="1363575" cy="923330"/>
          </a:xfrm>
          <a:prstGeom prst="rect">
            <a:avLst/>
          </a:prstGeom>
          <a:solidFill>
            <a:schemeClr val="bg1"/>
          </a:solidFill>
          <a:ln>
            <a:solidFill>
              <a:schemeClr val="bg2"/>
            </a:solidFill>
          </a:ln>
        </p:spPr>
        <p:txBody>
          <a:bodyPr wrap="square" rtlCol="0">
            <a:spAutoFit/>
          </a:bodyPr>
          <a:lstStyle/>
          <a:p>
            <a:r>
              <a:rPr lang="en-US" dirty="0"/>
              <a:t>First example in Alma</a:t>
            </a:r>
          </a:p>
        </p:txBody>
      </p:sp>
    </p:spTree>
    <p:custDataLst>
      <p:tags r:id="rId1"/>
    </p:custDataLst>
    <p:extLst>
      <p:ext uri="{BB962C8B-B14F-4D97-AF65-F5344CB8AC3E}">
        <p14:creationId xmlns:p14="http://schemas.microsoft.com/office/powerpoint/2010/main" val="126527677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0E554BE-0649-F5EA-71DE-91EAFDAED787}"/>
              </a:ext>
            </a:extLst>
          </p:cNvPr>
          <p:cNvPicPr>
            <a:picLocks noChangeAspect="1"/>
          </p:cNvPicPr>
          <p:nvPr/>
        </p:nvPicPr>
        <p:blipFill>
          <a:blip r:embed="rId3"/>
          <a:stretch>
            <a:fillRect/>
          </a:stretch>
        </p:blipFill>
        <p:spPr>
          <a:xfrm>
            <a:off x="3884452" y="3559379"/>
            <a:ext cx="8033066" cy="2666759"/>
          </a:xfrm>
          <a:prstGeom prst="rect">
            <a:avLst/>
          </a:prstGeom>
          <a:ln>
            <a:solidFill>
              <a:schemeClr val="bg2"/>
            </a:solidFill>
          </a:ln>
        </p:spPr>
      </p:pic>
      <p:pic>
        <p:nvPicPr>
          <p:cNvPr id="6" name="Picture 5">
            <a:extLst>
              <a:ext uri="{FF2B5EF4-FFF2-40B4-BE49-F238E27FC236}">
                <a16:creationId xmlns:a16="http://schemas.microsoft.com/office/drawing/2014/main" id="{CC3FD130-6E1A-4CC2-8049-87D0775D821C}"/>
              </a:ext>
            </a:extLst>
          </p:cNvPr>
          <p:cNvPicPr>
            <a:picLocks noChangeAspect="1"/>
          </p:cNvPicPr>
          <p:nvPr/>
        </p:nvPicPr>
        <p:blipFill>
          <a:blip r:embed="rId4"/>
          <a:stretch>
            <a:fillRect/>
          </a:stretch>
        </p:blipFill>
        <p:spPr>
          <a:xfrm>
            <a:off x="550864" y="1470652"/>
            <a:ext cx="10180277" cy="1971805"/>
          </a:xfrm>
          <a:prstGeom prst="rect">
            <a:avLst/>
          </a:prstGeom>
          <a:ln>
            <a:solidFill>
              <a:schemeClr val="bg2"/>
            </a:solidFill>
          </a:ln>
        </p:spPr>
      </p:pic>
      <p:sp>
        <p:nvSpPr>
          <p:cNvPr id="7" name="Content Placeholder 5">
            <a:extLst>
              <a:ext uri="{FF2B5EF4-FFF2-40B4-BE49-F238E27FC236}">
                <a16:creationId xmlns:a16="http://schemas.microsoft.com/office/drawing/2014/main" id="{8109085C-B9AE-C088-6160-DC8478C30CF1}"/>
              </a:ext>
            </a:extLst>
          </p:cNvPr>
          <p:cNvSpPr txBox="1">
            <a:spLocks/>
          </p:cNvSpPr>
          <p:nvPr/>
        </p:nvSpPr>
        <p:spPr>
          <a:xfrm>
            <a:off x="287523" y="881471"/>
            <a:ext cx="11353613" cy="75212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Primo the items appear as not available</a:t>
            </a:r>
          </a:p>
        </p:txBody>
      </p:sp>
      <p:sp>
        <p:nvSpPr>
          <p:cNvPr id="8" name="Rectangle 7">
            <a:extLst>
              <a:ext uri="{FF2B5EF4-FFF2-40B4-BE49-F238E27FC236}">
                <a16:creationId xmlns:a16="http://schemas.microsoft.com/office/drawing/2014/main" id="{F7F70A63-C485-9EF3-FB55-F9AED581F244}"/>
              </a:ext>
            </a:extLst>
          </p:cNvPr>
          <p:cNvSpPr/>
          <p:nvPr/>
        </p:nvSpPr>
        <p:spPr>
          <a:xfrm>
            <a:off x="1921209" y="2961185"/>
            <a:ext cx="1544768" cy="30337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C7934D4D-9D4A-BB29-51E2-02561B0A0893}"/>
              </a:ext>
            </a:extLst>
          </p:cNvPr>
          <p:cNvSpPr/>
          <p:nvPr/>
        </p:nvSpPr>
        <p:spPr>
          <a:xfrm>
            <a:off x="4369120" y="4749529"/>
            <a:ext cx="6079698" cy="59946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A2496CA8-C697-9BBB-BCE3-68F8CEC4465D}"/>
              </a:ext>
            </a:extLst>
          </p:cNvPr>
          <p:cNvSpPr txBox="1"/>
          <p:nvPr/>
        </p:nvSpPr>
        <p:spPr>
          <a:xfrm>
            <a:off x="189697" y="3891368"/>
            <a:ext cx="2080892" cy="584775"/>
          </a:xfrm>
          <a:prstGeom prst="rect">
            <a:avLst/>
          </a:prstGeom>
          <a:noFill/>
          <a:ln>
            <a:solidFill>
              <a:schemeClr val="bg2"/>
            </a:solidFill>
          </a:ln>
        </p:spPr>
        <p:txBody>
          <a:bodyPr wrap="square" rtlCol="0">
            <a:spAutoFit/>
          </a:bodyPr>
          <a:lstStyle/>
          <a:p>
            <a:r>
              <a:rPr lang="en-US" sz="1600" dirty="0"/>
              <a:t>Second example in Primo</a:t>
            </a:r>
          </a:p>
        </p:txBody>
      </p:sp>
    </p:spTree>
    <p:custDataLst>
      <p:tags r:id="rId1"/>
    </p:custDataLst>
    <p:extLst>
      <p:ext uri="{BB962C8B-B14F-4D97-AF65-F5344CB8AC3E}">
        <p14:creationId xmlns:p14="http://schemas.microsoft.com/office/powerpoint/2010/main" val="213792225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9D66B6D5-6FC8-8F50-E739-6619C7210356}"/>
              </a:ext>
            </a:extLst>
          </p:cNvPr>
          <p:cNvPicPr>
            <a:picLocks noChangeAspect="1"/>
          </p:cNvPicPr>
          <p:nvPr/>
        </p:nvPicPr>
        <p:blipFill>
          <a:blip r:embed="rId3"/>
          <a:stretch>
            <a:fillRect/>
          </a:stretch>
        </p:blipFill>
        <p:spPr>
          <a:xfrm>
            <a:off x="382308" y="2857540"/>
            <a:ext cx="11237628" cy="2536393"/>
          </a:xfrm>
          <a:prstGeom prst="rect">
            <a:avLst/>
          </a:prstGeom>
          <a:ln>
            <a:solidFill>
              <a:schemeClr val="bg2"/>
            </a:solidFill>
          </a:ln>
        </p:spPr>
      </p:pic>
      <p:sp>
        <p:nvSpPr>
          <p:cNvPr id="6" name="Content Placeholder 5">
            <a:extLst>
              <a:ext uri="{FF2B5EF4-FFF2-40B4-BE49-F238E27FC236}">
                <a16:creationId xmlns:a16="http://schemas.microsoft.com/office/drawing/2014/main" id="{627EAF81-8646-CEA7-F8DA-D7257015570B}"/>
              </a:ext>
            </a:extLst>
          </p:cNvPr>
          <p:cNvSpPr txBox="1">
            <a:spLocks/>
          </p:cNvSpPr>
          <p:nvPr/>
        </p:nvSpPr>
        <p:spPr>
          <a:xfrm>
            <a:off x="287524" y="1006867"/>
            <a:ext cx="11364924" cy="69059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Alma the items appear as not available</a:t>
            </a:r>
          </a:p>
        </p:txBody>
      </p:sp>
      <p:sp>
        <p:nvSpPr>
          <p:cNvPr id="7" name="Rectangle 6">
            <a:extLst>
              <a:ext uri="{FF2B5EF4-FFF2-40B4-BE49-F238E27FC236}">
                <a16:creationId xmlns:a16="http://schemas.microsoft.com/office/drawing/2014/main" id="{6A47C51D-69D8-1C11-E288-78D81F14C6DC}"/>
              </a:ext>
            </a:extLst>
          </p:cNvPr>
          <p:cNvSpPr/>
          <p:nvPr/>
        </p:nvSpPr>
        <p:spPr>
          <a:xfrm>
            <a:off x="4704318" y="3331261"/>
            <a:ext cx="1391682" cy="24414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38DF83D4-8AC8-DC0D-42DB-3BAABA8E0E3C}"/>
              </a:ext>
            </a:extLst>
          </p:cNvPr>
          <p:cNvSpPr/>
          <p:nvPr/>
        </p:nvSpPr>
        <p:spPr>
          <a:xfrm>
            <a:off x="1145727" y="4171307"/>
            <a:ext cx="2049536" cy="27740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F9A37E2-3CC5-04BA-7D8C-45EEAA522978}"/>
              </a:ext>
            </a:extLst>
          </p:cNvPr>
          <p:cNvSpPr txBox="1"/>
          <p:nvPr/>
        </p:nvSpPr>
        <p:spPr>
          <a:xfrm>
            <a:off x="374632" y="1798002"/>
            <a:ext cx="1363575" cy="923330"/>
          </a:xfrm>
          <a:prstGeom prst="rect">
            <a:avLst/>
          </a:prstGeom>
          <a:solidFill>
            <a:schemeClr val="bg1"/>
          </a:solidFill>
          <a:ln>
            <a:solidFill>
              <a:schemeClr val="bg2"/>
            </a:solidFill>
          </a:ln>
        </p:spPr>
        <p:txBody>
          <a:bodyPr wrap="square" rtlCol="0">
            <a:spAutoFit/>
          </a:bodyPr>
          <a:lstStyle/>
          <a:p>
            <a:r>
              <a:rPr lang="en-US" dirty="0"/>
              <a:t>Second example in Alma</a:t>
            </a:r>
          </a:p>
        </p:txBody>
      </p:sp>
    </p:spTree>
    <p:custDataLst>
      <p:tags r:id="rId1"/>
    </p:custDataLst>
    <p:extLst>
      <p:ext uri="{BB962C8B-B14F-4D97-AF65-F5344CB8AC3E}">
        <p14:creationId xmlns:p14="http://schemas.microsoft.com/office/powerpoint/2010/main" val="241199064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526BD86-2C75-7B49-7123-0DA42FD13E2D}"/>
              </a:ext>
            </a:extLst>
          </p:cNvPr>
          <p:cNvPicPr>
            <a:picLocks noChangeAspect="1"/>
          </p:cNvPicPr>
          <p:nvPr/>
        </p:nvPicPr>
        <p:blipFill>
          <a:blip r:embed="rId3"/>
          <a:stretch>
            <a:fillRect/>
          </a:stretch>
        </p:blipFill>
        <p:spPr>
          <a:xfrm>
            <a:off x="7849459" y="832367"/>
            <a:ext cx="4055017" cy="5385166"/>
          </a:xfrm>
          <a:prstGeom prst="rect">
            <a:avLst/>
          </a:prstGeom>
          <a:ln>
            <a:solidFill>
              <a:schemeClr val="bg2"/>
            </a:solidFill>
          </a:ln>
        </p:spPr>
      </p:pic>
      <p:sp>
        <p:nvSpPr>
          <p:cNvPr id="6" name="Content Placeholder 5">
            <a:extLst>
              <a:ext uri="{FF2B5EF4-FFF2-40B4-BE49-F238E27FC236}">
                <a16:creationId xmlns:a16="http://schemas.microsoft.com/office/drawing/2014/main" id="{FC1D6449-9721-8072-6214-0700ACD6834B}"/>
              </a:ext>
            </a:extLst>
          </p:cNvPr>
          <p:cNvSpPr txBox="1">
            <a:spLocks/>
          </p:cNvSpPr>
          <p:nvPr/>
        </p:nvSpPr>
        <p:spPr>
          <a:xfrm>
            <a:off x="431363" y="1017863"/>
            <a:ext cx="6668080" cy="512608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requests will be approved and checked as conforming to copyright clearance.  </a:t>
            </a:r>
          </a:p>
          <a:p>
            <a:r>
              <a:rPr lang="en-US" sz="2800" dirty="0"/>
              <a:t>This is done from the Approval requests task list.</a:t>
            </a:r>
          </a:p>
          <a:p>
            <a:r>
              <a:rPr lang="en-US" sz="2800" dirty="0"/>
              <a:t>This is accessible from both the circulation desk and the digitization department.</a:t>
            </a:r>
          </a:p>
        </p:txBody>
      </p:sp>
      <p:sp>
        <p:nvSpPr>
          <p:cNvPr id="7" name="Rectangle 6">
            <a:extLst>
              <a:ext uri="{FF2B5EF4-FFF2-40B4-BE49-F238E27FC236}">
                <a16:creationId xmlns:a16="http://schemas.microsoft.com/office/drawing/2014/main" id="{782DC70D-3923-7643-50C2-B80441039209}"/>
              </a:ext>
            </a:extLst>
          </p:cNvPr>
          <p:cNvSpPr/>
          <p:nvPr/>
        </p:nvSpPr>
        <p:spPr>
          <a:xfrm>
            <a:off x="9344758" y="2015523"/>
            <a:ext cx="2161441" cy="2858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5639609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F5D31AAF-6A4F-2837-8191-3DB50389C08A}"/>
              </a:ext>
            </a:extLst>
          </p:cNvPr>
          <p:cNvSpPr txBox="1">
            <a:spLocks/>
          </p:cNvSpPr>
          <p:nvPr/>
        </p:nvSpPr>
        <p:spPr>
          <a:xfrm>
            <a:off x="240539" y="873320"/>
            <a:ext cx="11663935" cy="199575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are the two digitization requests waiting for approval. </a:t>
            </a:r>
          </a:p>
          <a:p>
            <a:r>
              <a:rPr lang="en-US" sz="2800" dirty="0"/>
              <a:t>The requests will be approved and checked as conforming to copyright clearance.</a:t>
            </a:r>
          </a:p>
          <a:p>
            <a:endParaRPr lang="en-US" sz="2800" dirty="0"/>
          </a:p>
        </p:txBody>
      </p:sp>
      <p:pic>
        <p:nvPicPr>
          <p:cNvPr id="6" name="Picture 5">
            <a:extLst>
              <a:ext uri="{FF2B5EF4-FFF2-40B4-BE49-F238E27FC236}">
                <a16:creationId xmlns:a16="http://schemas.microsoft.com/office/drawing/2014/main" id="{CDB7B530-873C-B972-A173-44A350A78000}"/>
              </a:ext>
            </a:extLst>
          </p:cNvPr>
          <p:cNvPicPr>
            <a:picLocks noChangeAspect="1"/>
          </p:cNvPicPr>
          <p:nvPr/>
        </p:nvPicPr>
        <p:blipFill>
          <a:blip r:embed="rId3"/>
          <a:stretch>
            <a:fillRect/>
          </a:stretch>
        </p:blipFill>
        <p:spPr>
          <a:xfrm>
            <a:off x="287524" y="3428999"/>
            <a:ext cx="11663936" cy="1995755"/>
          </a:xfrm>
          <a:prstGeom prst="rect">
            <a:avLst/>
          </a:prstGeom>
          <a:ln>
            <a:solidFill>
              <a:schemeClr val="bg2"/>
            </a:solidFill>
          </a:ln>
        </p:spPr>
      </p:pic>
    </p:spTree>
    <p:custDataLst>
      <p:tags r:id="rId1"/>
    </p:custDataLst>
    <p:extLst>
      <p:ext uri="{BB962C8B-B14F-4D97-AF65-F5344CB8AC3E}">
        <p14:creationId xmlns:p14="http://schemas.microsoft.com/office/powerpoint/2010/main" val="301272725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33DD5EA-8CA6-0E6A-561D-68581DAD469A}"/>
              </a:ext>
            </a:extLst>
          </p:cNvPr>
          <p:cNvPicPr>
            <a:picLocks noChangeAspect="1"/>
          </p:cNvPicPr>
          <p:nvPr/>
        </p:nvPicPr>
        <p:blipFill>
          <a:blip r:embed="rId3"/>
          <a:stretch>
            <a:fillRect/>
          </a:stretch>
        </p:blipFill>
        <p:spPr>
          <a:xfrm>
            <a:off x="542924" y="1996173"/>
            <a:ext cx="10438226" cy="2873778"/>
          </a:xfrm>
          <a:prstGeom prst="rect">
            <a:avLst/>
          </a:prstGeom>
          <a:ln>
            <a:solidFill>
              <a:schemeClr val="bg2"/>
            </a:solidFill>
          </a:ln>
        </p:spPr>
      </p:pic>
      <p:sp>
        <p:nvSpPr>
          <p:cNvPr id="6" name="Content Placeholder 5">
            <a:extLst>
              <a:ext uri="{FF2B5EF4-FFF2-40B4-BE49-F238E27FC236}">
                <a16:creationId xmlns:a16="http://schemas.microsoft.com/office/drawing/2014/main" id="{32368E0D-0BC1-4C3A-B24A-07C8E6B487D8}"/>
              </a:ext>
            </a:extLst>
          </p:cNvPr>
          <p:cNvSpPr txBox="1">
            <a:spLocks/>
          </p:cNvSpPr>
          <p:nvPr/>
        </p:nvSpPr>
        <p:spPr>
          <a:xfrm>
            <a:off x="407381" y="1032782"/>
            <a:ext cx="10925780" cy="83711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will work on them</a:t>
            </a:r>
          </a:p>
        </p:txBody>
      </p:sp>
      <p:sp>
        <p:nvSpPr>
          <p:cNvPr id="7" name="Rectangle 6">
            <a:extLst>
              <a:ext uri="{FF2B5EF4-FFF2-40B4-BE49-F238E27FC236}">
                <a16:creationId xmlns:a16="http://schemas.microsoft.com/office/drawing/2014/main" id="{458DB188-5B36-C28C-77FC-FE4C95C833B6}"/>
              </a:ext>
            </a:extLst>
          </p:cNvPr>
          <p:cNvSpPr/>
          <p:nvPr/>
        </p:nvSpPr>
        <p:spPr>
          <a:xfrm>
            <a:off x="9866061" y="3859910"/>
            <a:ext cx="648072"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6D5C19B-D1A6-03E5-562C-E8C2AC67305A}"/>
              </a:ext>
            </a:extLst>
          </p:cNvPr>
          <p:cNvSpPr/>
          <p:nvPr/>
        </p:nvSpPr>
        <p:spPr>
          <a:xfrm>
            <a:off x="10551026" y="3429000"/>
            <a:ext cx="324036"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132163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34B1370-2042-9717-9198-66D7C492D810}"/>
              </a:ext>
            </a:extLst>
          </p:cNvPr>
          <p:cNvPicPr>
            <a:picLocks noChangeAspect="1"/>
          </p:cNvPicPr>
          <p:nvPr/>
        </p:nvPicPr>
        <p:blipFill>
          <a:blip r:embed="rId3"/>
          <a:stretch>
            <a:fillRect/>
          </a:stretch>
        </p:blipFill>
        <p:spPr>
          <a:xfrm>
            <a:off x="143836" y="1892443"/>
            <a:ext cx="11839850" cy="2880322"/>
          </a:xfrm>
          <a:prstGeom prst="rect">
            <a:avLst/>
          </a:prstGeom>
          <a:ln>
            <a:solidFill>
              <a:schemeClr val="bg2"/>
            </a:solidFill>
          </a:ln>
        </p:spPr>
      </p:pic>
      <p:sp>
        <p:nvSpPr>
          <p:cNvPr id="6" name="Content Placeholder 5">
            <a:extLst>
              <a:ext uri="{FF2B5EF4-FFF2-40B4-BE49-F238E27FC236}">
                <a16:creationId xmlns:a16="http://schemas.microsoft.com/office/drawing/2014/main" id="{6CDA0DE6-F589-F306-7340-5CA6BF012589}"/>
              </a:ext>
            </a:extLst>
          </p:cNvPr>
          <p:cNvSpPr txBox="1">
            <a:spLocks/>
          </p:cNvSpPr>
          <p:nvPr/>
        </p:nvSpPr>
        <p:spPr>
          <a:xfrm>
            <a:off x="287523" y="976765"/>
            <a:ext cx="11733233" cy="68019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Give each a CC Number and CC Approval date and approve</a:t>
            </a:r>
          </a:p>
        </p:txBody>
      </p:sp>
      <p:sp>
        <p:nvSpPr>
          <p:cNvPr id="7" name="Rectangle 6">
            <a:extLst>
              <a:ext uri="{FF2B5EF4-FFF2-40B4-BE49-F238E27FC236}">
                <a16:creationId xmlns:a16="http://schemas.microsoft.com/office/drawing/2014/main" id="{7ACE4DC7-C9B0-E2E6-DC83-4428FA08E807}"/>
              </a:ext>
            </a:extLst>
          </p:cNvPr>
          <p:cNvSpPr/>
          <p:nvPr/>
        </p:nvSpPr>
        <p:spPr>
          <a:xfrm>
            <a:off x="7930463" y="2704891"/>
            <a:ext cx="1656184" cy="38068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92F4DCF-BFD8-1412-6A39-61C911458E9B}"/>
              </a:ext>
            </a:extLst>
          </p:cNvPr>
          <p:cNvSpPr/>
          <p:nvPr/>
        </p:nvSpPr>
        <p:spPr>
          <a:xfrm>
            <a:off x="390263" y="2755968"/>
            <a:ext cx="1656184" cy="27853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1FBD81DD-F40F-B8A3-B2E8-CC4710DA12FD}"/>
              </a:ext>
            </a:extLst>
          </p:cNvPr>
          <p:cNvSpPr/>
          <p:nvPr/>
        </p:nvSpPr>
        <p:spPr>
          <a:xfrm>
            <a:off x="11435901" y="1868997"/>
            <a:ext cx="595136" cy="3091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2D57407C-2E32-DCB5-0DE9-5FF8DE1653CD}"/>
              </a:ext>
            </a:extLst>
          </p:cNvPr>
          <p:cNvSpPr txBox="1"/>
          <p:nvPr/>
        </p:nvSpPr>
        <p:spPr>
          <a:xfrm>
            <a:off x="8748464" y="4873124"/>
            <a:ext cx="1872208" cy="646331"/>
          </a:xfrm>
          <a:prstGeom prst="rect">
            <a:avLst/>
          </a:prstGeom>
          <a:noFill/>
          <a:ln>
            <a:solidFill>
              <a:schemeClr val="bg2"/>
            </a:solidFill>
          </a:ln>
        </p:spPr>
        <p:txBody>
          <a:bodyPr wrap="square" rtlCol="0">
            <a:spAutoFit/>
          </a:bodyPr>
          <a:lstStyle/>
          <a:p>
            <a:r>
              <a:rPr lang="en-US" dirty="0"/>
              <a:t>An attachment can be added</a:t>
            </a:r>
          </a:p>
        </p:txBody>
      </p:sp>
      <p:cxnSp>
        <p:nvCxnSpPr>
          <p:cNvPr id="11" name="Straight Arrow Connector 10">
            <a:extLst>
              <a:ext uri="{FF2B5EF4-FFF2-40B4-BE49-F238E27FC236}">
                <a16:creationId xmlns:a16="http://schemas.microsoft.com/office/drawing/2014/main" id="{8506AD32-BFB4-D524-E4B9-93CD988E09F3}"/>
              </a:ext>
            </a:extLst>
          </p:cNvPr>
          <p:cNvCxnSpPr>
            <a:cxnSpLocks/>
          </p:cNvCxnSpPr>
          <p:nvPr/>
        </p:nvCxnSpPr>
        <p:spPr>
          <a:xfrm flipV="1">
            <a:off x="10836696" y="4297060"/>
            <a:ext cx="288032" cy="864096"/>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948B434D-9A32-5B86-CD12-8055ECC33852}"/>
              </a:ext>
            </a:extLst>
          </p:cNvPr>
          <p:cNvCxnSpPr>
            <a:cxnSpLocks/>
          </p:cNvCxnSpPr>
          <p:nvPr/>
        </p:nvCxnSpPr>
        <p:spPr>
          <a:xfrm>
            <a:off x="10620672" y="5144641"/>
            <a:ext cx="210740" cy="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68553540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F9AFDDA-2C09-173F-8146-F4FE60392750}"/>
              </a:ext>
            </a:extLst>
          </p:cNvPr>
          <p:cNvPicPr>
            <a:picLocks noChangeAspect="1"/>
          </p:cNvPicPr>
          <p:nvPr/>
        </p:nvPicPr>
        <p:blipFill>
          <a:blip r:embed="rId3"/>
          <a:stretch>
            <a:fillRect/>
          </a:stretch>
        </p:blipFill>
        <p:spPr>
          <a:xfrm>
            <a:off x="267123" y="2077522"/>
            <a:ext cx="11579439" cy="1251305"/>
          </a:xfrm>
          <a:prstGeom prst="rect">
            <a:avLst/>
          </a:prstGeom>
          <a:ln>
            <a:solidFill>
              <a:schemeClr val="bg2"/>
            </a:solidFill>
          </a:ln>
        </p:spPr>
      </p:pic>
      <p:sp>
        <p:nvSpPr>
          <p:cNvPr id="6" name="Content Placeholder 5">
            <a:extLst>
              <a:ext uri="{FF2B5EF4-FFF2-40B4-BE49-F238E27FC236}">
                <a16:creationId xmlns:a16="http://schemas.microsoft.com/office/drawing/2014/main" id="{FA93FE63-EFCE-5B54-E45B-3739C69E5ADE}"/>
              </a:ext>
            </a:extLst>
          </p:cNvPr>
          <p:cNvSpPr txBox="1">
            <a:spLocks/>
          </p:cNvSpPr>
          <p:nvPr/>
        </p:nvSpPr>
        <p:spPr>
          <a:xfrm>
            <a:off x="287523" y="925394"/>
            <a:ext cx="11702415" cy="852169"/>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Choose a reason, optionally add a note, and submit the approval</a:t>
            </a:r>
          </a:p>
        </p:txBody>
      </p:sp>
      <p:sp>
        <p:nvSpPr>
          <p:cNvPr id="7" name="Rectangle 6">
            <a:extLst>
              <a:ext uri="{FF2B5EF4-FFF2-40B4-BE49-F238E27FC236}">
                <a16:creationId xmlns:a16="http://schemas.microsoft.com/office/drawing/2014/main" id="{1A9FCE07-5AE5-8D8C-3427-5B312FD29E2B}"/>
              </a:ext>
            </a:extLst>
          </p:cNvPr>
          <p:cNvSpPr/>
          <p:nvPr/>
        </p:nvSpPr>
        <p:spPr>
          <a:xfrm>
            <a:off x="11333161" y="2046700"/>
            <a:ext cx="591716" cy="26498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1FD8FB5-89A6-7D6A-1B80-842D347CF59A}"/>
              </a:ext>
            </a:extLst>
          </p:cNvPr>
          <p:cNvSpPr/>
          <p:nvPr/>
        </p:nvSpPr>
        <p:spPr>
          <a:xfrm>
            <a:off x="847777" y="2342508"/>
            <a:ext cx="3035854" cy="31957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87042993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151F3E35-1ADD-07B5-E9CC-211DD07DEC25}"/>
              </a:ext>
            </a:extLst>
          </p:cNvPr>
          <p:cNvPicPr>
            <a:picLocks noChangeAspect="1"/>
          </p:cNvPicPr>
          <p:nvPr/>
        </p:nvPicPr>
        <p:blipFill>
          <a:blip r:embed="rId3"/>
          <a:stretch>
            <a:fillRect/>
          </a:stretch>
        </p:blipFill>
        <p:spPr>
          <a:xfrm>
            <a:off x="2855333" y="1854324"/>
            <a:ext cx="3093404" cy="4304308"/>
          </a:xfrm>
          <a:prstGeom prst="rect">
            <a:avLst/>
          </a:prstGeom>
          <a:ln>
            <a:solidFill>
              <a:schemeClr val="bg2"/>
            </a:solidFill>
          </a:ln>
        </p:spPr>
      </p:pic>
      <p:sp>
        <p:nvSpPr>
          <p:cNvPr id="6" name="Content Placeholder 5">
            <a:extLst>
              <a:ext uri="{FF2B5EF4-FFF2-40B4-BE49-F238E27FC236}">
                <a16:creationId xmlns:a16="http://schemas.microsoft.com/office/drawing/2014/main" id="{C3E54D28-7A9F-84C2-A7BF-B2B93696A9C0}"/>
              </a:ext>
            </a:extLst>
          </p:cNvPr>
          <p:cNvSpPr txBox="1">
            <a:spLocks/>
          </p:cNvSpPr>
          <p:nvPr/>
        </p:nvSpPr>
        <p:spPr>
          <a:xfrm>
            <a:off x="287523" y="874023"/>
            <a:ext cx="11815433" cy="98030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After approving the requests, in the Digitization Department we will "Manage In Process Items"</a:t>
            </a:r>
          </a:p>
        </p:txBody>
      </p:sp>
      <p:sp>
        <p:nvSpPr>
          <p:cNvPr id="7" name="Rectangle 6">
            <a:extLst>
              <a:ext uri="{FF2B5EF4-FFF2-40B4-BE49-F238E27FC236}">
                <a16:creationId xmlns:a16="http://schemas.microsoft.com/office/drawing/2014/main" id="{96B7A448-F612-A56E-8DCA-67EA40801AA6}"/>
              </a:ext>
            </a:extLst>
          </p:cNvPr>
          <p:cNvSpPr/>
          <p:nvPr/>
        </p:nvSpPr>
        <p:spPr>
          <a:xfrm>
            <a:off x="2855333" y="5459909"/>
            <a:ext cx="946106" cy="5240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8B0039B7-0D4B-6F59-82DD-BC4C3B676C9F}"/>
              </a:ext>
            </a:extLst>
          </p:cNvPr>
          <p:cNvSpPr/>
          <p:nvPr/>
        </p:nvSpPr>
        <p:spPr>
          <a:xfrm>
            <a:off x="4083407" y="2382040"/>
            <a:ext cx="1865329" cy="20388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C16961BE-1BAE-178E-BD2E-2C1306A6723B}"/>
              </a:ext>
            </a:extLst>
          </p:cNvPr>
          <p:cNvPicPr>
            <a:picLocks noChangeAspect="1"/>
          </p:cNvPicPr>
          <p:nvPr/>
        </p:nvPicPr>
        <p:blipFill>
          <a:blip r:embed="rId4"/>
          <a:stretch>
            <a:fillRect/>
          </a:stretch>
        </p:blipFill>
        <p:spPr>
          <a:xfrm>
            <a:off x="6407863" y="2053332"/>
            <a:ext cx="2571750" cy="419100"/>
          </a:xfrm>
          <a:prstGeom prst="rect">
            <a:avLst/>
          </a:prstGeom>
        </p:spPr>
      </p:pic>
    </p:spTree>
    <p:custDataLst>
      <p:tags r:id="rId1"/>
    </p:custDataLst>
    <p:extLst>
      <p:ext uri="{BB962C8B-B14F-4D97-AF65-F5344CB8AC3E}">
        <p14:creationId xmlns:p14="http://schemas.microsoft.com/office/powerpoint/2010/main" val="3589843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C74E3B1-8C52-19C0-A739-DA1F27C6AD3D}"/>
              </a:ext>
            </a:extLst>
          </p:cNvPr>
          <p:cNvPicPr>
            <a:picLocks noChangeAspect="1"/>
          </p:cNvPicPr>
          <p:nvPr/>
        </p:nvPicPr>
        <p:blipFill>
          <a:blip r:embed="rId3"/>
          <a:stretch>
            <a:fillRect/>
          </a:stretch>
        </p:blipFill>
        <p:spPr>
          <a:xfrm>
            <a:off x="30822" y="2540356"/>
            <a:ext cx="12102956" cy="2715884"/>
          </a:xfrm>
          <a:prstGeom prst="rect">
            <a:avLst/>
          </a:prstGeom>
          <a:ln>
            <a:solidFill>
              <a:schemeClr val="bg2"/>
            </a:solidFill>
          </a:ln>
        </p:spPr>
      </p:pic>
      <p:sp>
        <p:nvSpPr>
          <p:cNvPr id="6" name="Content Placeholder 5">
            <a:extLst>
              <a:ext uri="{FF2B5EF4-FFF2-40B4-BE49-F238E27FC236}">
                <a16:creationId xmlns:a16="http://schemas.microsoft.com/office/drawing/2014/main" id="{C1C531C9-EE2F-774A-1FEA-F2933F506080}"/>
              </a:ext>
            </a:extLst>
          </p:cNvPr>
          <p:cNvSpPr txBox="1">
            <a:spLocks/>
          </p:cNvSpPr>
          <p:nvPr/>
        </p:nvSpPr>
        <p:spPr>
          <a:xfrm>
            <a:off x="287523" y="874023"/>
            <a:ext cx="11434667" cy="70104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will move both requests to "Next Step"</a:t>
            </a:r>
          </a:p>
        </p:txBody>
      </p:sp>
      <p:sp>
        <p:nvSpPr>
          <p:cNvPr id="7" name="Rectangle 6">
            <a:extLst>
              <a:ext uri="{FF2B5EF4-FFF2-40B4-BE49-F238E27FC236}">
                <a16:creationId xmlns:a16="http://schemas.microsoft.com/office/drawing/2014/main" id="{B4DA48F2-F0A5-AE0D-C3BB-0B7E9845C098}"/>
              </a:ext>
            </a:extLst>
          </p:cNvPr>
          <p:cNvSpPr/>
          <p:nvPr/>
        </p:nvSpPr>
        <p:spPr>
          <a:xfrm>
            <a:off x="11537606" y="3826380"/>
            <a:ext cx="369168" cy="3240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4A7870-D92C-03FD-F190-0FADAC16F7A9}"/>
              </a:ext>
            </a:extLst>
          </p:cNvPr>
          <p:cNvSpPr/>
          <p:nvPr/>
        </p:nvSpPr>
        <p:spPr>
          <a:xfrm>
            <a:off x="10185425" y="4284325"/>
            <a:ext cx="664087" cy="32323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1400DDF-5614-E2F8-7FA7-D9C6FD1C0580}"/>
              </a:ext>
            </a:extLst>
          </p:cNvPr>
          <p:cNvSpPr txBox="1"/>
          <p:nvPr/>
        </p:nvSpPr>
        <p:spPr>
          <a:xfrm>
            <a:off x="3275856" y="2098336"/>
            <a:ext cx="4824536" cy="646331"/>
          </a:xfrm>
          <a:prstGeom prst="rect">
            <a:avLst/>
          </a:prstGeom>
          <a:solidFill>
            <a:schemeClr val="bg1"/>
          </a:solidFill>
          <a:ln>
            <a:solidFill>
              <a:schemeClr val="bg2"/>
            </a:solidFill>
          </a:ln>
        </p:spPr>
        <p:txBody>
          <a:bodyPr wrap="square" rtlCol="0">
            <a:spAutoFit/>
          </a:bodyPr>
          <a:lstStyle/>
          <a:p>
            <a:r>
              <a:rPr lang="en-US" dirty="0"/>
              <a:t>Typically, this is done when the request is being scanned or has been scanned.</a:t>
            </a:r>
          </a:p>
        </p:txBody>
      </p:sp>
    </p:spTree>
    <p:custDataLst>
      <p:tags r:id="rId1"/>
    </p:custDataLst>
    <p:extLst>
      <p:ext uri="{BB962C8B-B14F-4D97-AF65-F5344CB8AC3E}">
        <p14:creationId xmlns:p14="http://schemas.microsoft.com/office/powerpoint/2010/main" val="22275261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76A2FAD6-DEF7-96C9-65D2-1A159587D089}"/>
              </a:ext>
            </a:extLst>
          </p:cNvPr>
          <p:cNvSpPr txBox="1">
            <a:spLocks/>
          </p:cNvSpPr>
          <p:nvPr/>
        </p:nvSpPr>
        <p:spPr>
          <a:xfrm>
            <a:off x="395535" y="771550"/>
            <a:ext cx="11481381" cy="524910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2800"/>
              <a:t>In addition to this presentation, it is recommended to see:</a:t>
            </a:r>
          </a:p>
          <a:p>
            <a:pPr lvl="1">
              <a:lnSpc>
                <a:spcPct val="110000"/>
              </a:lnSpc>
            </a:pPr>
            <a:r>
              <a:rPr lang="en-US" sz="2800">
                <a:hlinkClick r:id="rId3"/>
              </a:rPr>
              <a:t>Requests in Alma</a:t>
            </a:r>
            <a:endParaRPr lang="en-US" sz="2800"/>
          </a:p>
          <a:p>
            <a:pPr lvl="1">
              <a:lnSpc>
                <a:spcPct val="110000"/>
              </a:lnSpc>
            </a:pPr>
            <a:r>
              <a:rPr lang="en-US" sz="2800">
                <a:hlinkClick r:id="rId4"/>
              </a:rPr>
              <a:t>Digital Configuration</a:t>
            </a:r>
            <a:endParaRPr lang="en-US" sz="2800"/>
          </a:p>
          <a:p>
            <a:pPr lvl="1">
              <a:lnSpc>
                <a:spcPct val="110000"/>
              </a:lnSpc>
            </a:pPr>
            <a:r>
              <a:rPr lang="en-US" sz="2800">
                <a:hlinkClick r:id="rId5"/>
              </a:rPr>
              <a:t>Configuring Copyright Management</a:t>
            </a:r>
            <a:endParaRPr lang="en-US" sz="2800"/>
          </a:p>
          <a:p>
            <a:pPr lvl="1">
              <a:lnSpc>
                <a:spcPct val="110000"/>
              </a:lnSpc>
            </a:pPr>
            <a:r>
              <a:rPr lang="en-US" sz="2800">
                <a:hlinkClick r:id="rId6"/>
              </a:rPr>
              <a:t>Configuring Digital Fulfillment</a:t>
            </a:r>
            <a:endParaRPr lang="en-US" sz="2800"/>
          </a:p>
          <a:p>
            <a:pPr lvl="1">
              <a:lnSpc>
                <a:spcPct val="110000"/>
              </a:lnSpc>
            </a:pPr>
            <a:r>
              <a:rPr lang="en-US" sz="2800">
                <a:hlinkClick r:id="rId7"/>
              </a:rPr>
              <a:t>Digitization Processing</a:t>
            </a:r>
            <a:endParaRPr lang="en-US" sz="2800"/>
          </a:p>
          <a:p>
            <a:pPr>
              <a:lnSpc>
                <a:spcPct val="110000"/>
              </a:lnSpc>
            </a:pPr>
            <a:endParaRPr lang="en-US" sz="2800"/>
          </a:p>
          <a:p>
            <a:pPr>
              <a:lnSpc>
                <a:spcPct val="110000"/>
              </a:lnSpc>
            </a:pPr>
            <a:endParaRPr lang="en-US" sz="2800" dirty="0"/>
          </a:p>
        </p:txBody>
      </p:sp>
    </p:spTree>
    <p:custDataLst>
      <p:tags r:id="rId1"/>
    </p:custDataLst>
    <p:extLst>
      <p:ext uri="{BB962C8B-B14F-4D97-AF65-F5344CB8AC3E}">
        <p14:creationId xmlns:p14="http://schemas.microsoft.com/office/powerpoint/2010/main" val="366897628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D137682-E528-3C2C-5B5E-F3D5D12ABC09}"/>
              </a:ext>
            </a:extLst>
          </p:cNvPr>
          <p:cNvPicPr>
            <a:picLocks noChangeAspect="1"/>
          </p:cNvPicPr>
          <p:nvPr/>
        </p:nvPicPr>
        <p:blipFill>
          <a:blip r:embed="rId3"/>
          <a:stretch>
            <a:fillRect/>
          </a:stretch>
        </p:blipFill>
        <p:spPr>
          <a:xfrm>
            <a:off x="0" y="2168697"/>
            <a:ext cx="12133404" cy="2187545"/>
          </a:xfrm>
          <a:prstGeom prst="rect">
            <a:avLst/>
          </a:prstGeom>
          <a:ln>
            <a:solidFill>
              <a:schemeClr val="bg2"/>
            </a:solidFill>
          </a:ln>
        </p:spPr>
      </p:pic>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status has changed from "Digitization" to "Document Delivery"</a:t>
            </a:r>
          </a:p>
        </p:txBody>
      </p:sp>
      <p:sp>
        <p:nvSpPr>
          <p:cNvPr id="7" name="Rectangle 6">
            <a:extLst>
              <a:ext uri="{FF2B5EF4-FFF2-40B4-BE49-F238E27FC236}">
                <a16:creationId xmlns:a16="http://schemas.microsoft.com/office/drawing/2014/main" id="{C223C21B-B1C8-F472-0FEA-758A2C20426C}"/>
              </a:ext>
            </a:extLst>
          </p:cNvPr>
          <p:cNvSpPr/>
          <p:nvPr/>
        </p:nvSpPr>
        <p:spPr>
          <a:xfrm>
            <a:off x="4447199" y="3331859"/>
            <a:ext cx="1111120" cy="91165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0266990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fontScale="77500" lnSpcReduction="2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The staff of the digitization department has already scanned the documents and they are ready.</a:t>
            </a:r>
          </a:p>
        </p:txBody>
      </p:sp>
      <p:pic>
        <p:nvPicPr>
          <p:cNvPr id="8" name="Picture 7">
            <a:extLst>
              <a:ext uri="{FF2B5EF4-FFF2-40B4-BE49-F238E27FC236}">
                <a16:creationId xmlns:a16="http://schemas.microsoft.com/office/drawing/2014/main" id="{0E69CAA0-B611-FC2E-41F4-043E81B5F7D0}"/>
              </a:ext>
            </a:extLst>
          </p:cNvPr>
          <p:cNvPicPr>
            <a:picLocks noChangeAspect="1"/>
          </p:cNvPicPr>
          <p:nvPr/>
        </p:nvPicPr>
        <p:blipFill>
          <a:blip r:embed="rId3"/>
          <a:stretch>
            <a:fillRect/>
          </a:stretch>
        </p:blipFill>
        <p:spPr>
          <a:xfrm>
            <a:off x="350133" y="2607753"/>
            <a:ext cx="11608969" cy="1770634"/>
          </a:xfrm>
          <a:prstGeom prst="rect">
            <a:avLst/>
          </a:prstGeom>
          <a:ln>
            <a:solidFill>
              <a:schemeClr val="bg2"/>
            </a:solidFill>
          </a:ln>
        </p:spPr>
      </p:pic>
    </p:spTree>
    <p:custDataLst>
      <p:tags r:id="rId1"/>
    </p:custDataLst>
    <p:extLst>
      <p:ext uri="{BB962C8B-B14F-4D97-AF65-F5344CB8AC3E}">
        <p14:creationId xmlns:p14="http://schemas.microsoft.com/office/powerpoint/2010/main" val="266174574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So now we can "Attach documents" to each request.</a:t>
            </a:r>
          </a:p>
        </p:txBody>
      </p:sp>
      <p:pic>
        <p:nvPicPr>
          <p:cNvPr id="5" name="Picture 4">
            <a:extLst>
              <a:ext uri="{FF2B5EF4-FFF2-40B4-BE49-F238E27FC236}">
                <a16:creationId xmlns:a16="http://schemas.microsoft.com/office/drawing/2014/main" id="{FFA17EA3-3B7B-1785-1C0B-1AF89A0BB70B}"/>
              </a:ext>
            </a:extLst>
          </p:cNvPr>
          <p:cNvPicPr>
            <a:picLocks noChangeAspect="1"/>
          </p:cNvPicPr>
          <p:nvPr/>
        </p:nvPicPr>
        <p:blipFill>
          <a:blip r:embed="rId3"/>
          <a:stretch>
            <a:fillRect/>
          </a:stretch>
        </p:blipFill>
        <p:spPr>
          <a:xfrm>
            <a:off x="30822" y="2347709"/>
            <a:ext cx="12161950" cy="2727723"/>
          </a:xfrm>
          <a:prstGeom prst="rect">
            <a:avLst/>
          </a:prstGeom>
          <a:ln>
            <a:solidFill>
              <a:schemeClr val="bg2"/>
            </a:solidFill>
          </a:ln>
        </p:spPr>
      </p:pic>
      <p:sp>
        <p:nvSpPr>
          <p:cNvPr id="7" name="Rectangle 6">
            <a:extLst>
              <a:ext uri="{FF2B5EF4-FFF2-40B4-BE49-F238E27FC236}">
                <a16:creationId xmlns:a16="http://schemas.microsoft.com/office/drawing/2014/main" id="{23F371B2-5284-5933-354C-85DDA21915C9}"/>
              </a:ext>
            </a:extLst>
          </p:cNvPr>
          <p:cNvSpPr/>
          <p:nvPr/>
        </p:nvSpPr>
        <p:spPr>
          <a:xfrm>
            <a:off x="10195785" y="4123502"/>
            <a:ext cx="1023595" cy="284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F3D0B1-96D1-5E80-9A32-53637900811E}"/>
              </a:ext>
            </a:extLst>
          </p:cNvPr>
          <p:cNvSpPr/>
          <p:nvPr/>
        </p:nvSpPr>
        <p:spPr>
          <a:xfrm>
            <a:off x="11553628" y="3600316"/>
            <a:ext cx="337143" cy="35287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92865693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385837D-9B71-0E02-E587-412633AD729E}"/>
              </a:ext>
            </a:extLst>
          </p:cNvPr>
          <p:cNvPicPr>
            <a:picLocks noChangeAspect="1"/>
          </p:cNvPicPr>
          <p:nvPr/>
        </p:nvPicPr>
        <p:blipFill>
          <a:blip r:embed="rId3"/>
          <a:stretch>
            <a:fillRect/>
          </a:stretch>
        </p:blipFill>
        <p:spPr>
          <a:xfrm>
            <a:off x="318497" y="2328052"/>
            <a:ext cx="11543518" cy="141944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95477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Add the attachment and click "Done" (or click "save" now and "done" later)</a:t>
            </a:r>
          </a:p>
          <a:p>
            <a:endParaRPr lang="en-US" sz="2800" dirty="0"/>
          </a:p>
        </p:txBody>
      </p:sp>
      <p:sp>
        <p:nvSpPr>
          <p:cNvPr id="7" name="Rectangle 6">
            <a:extLst>
              <a:ext uri="{FF2B5EF4-FFF2-40B4-BE49-F238E27FC236}">
                <a16:creationId xmlns:a16="http://schemas.microsoft.com/office/drawing/2014/main" id="{23F371B2-5284-5933-354C-85DDA21915C9}"/>
              </a:ext>
            </a:extLst>
          </p:cNvPr>
          <p:cNvSpPr/>
          <p:nvPr/>
        </p:nvSpPr>
        <p:spPr>
          <a:xfrm>
            <a:off x="10068674" y="2870386"/>
            <a:ext cx="1130157" cy="33316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F3D0B1-96D1-5E80-9A32-53637900811E}"/>
              </a:ext>
            </a:extLst>
          </p:cNvPr>
          <p:cNvSpPr/>
          <p:nvPr/>
        </p:nvSpPr>
        <p:spPr>
          <a:xfrm>
            <a:off x="10068674" y="2328053"/>
            <a:ext cx="431516" cy="23021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63494C3-D3D6-3CAA-2334-CF6E562F66EC}"/>
              </a:ext>
            </a:extLst>
          </p:cNvPr>
          <p:cNvSpPr/>
          <p:nvPr/>
        </p:nvSpPr>
        <p:spPr>
          <a:xfrm>
            <a:off x="550864" y="3189369"/>
            <a:ext cx="2315626" cy="5581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764341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D4EA8DF-491B-A1C8-744B-0F53F2D1DDD2}"/>
              </a:ext>
            </a:extLst>
          </p:cNvPr>
          <p:cNvPicPr>
            <a:picLocks noChangeAspect="1"/>
          </p:cNvPicPr>
          <p:nvPr/>
        </p:nvPicPr>
        <p:blipFill>
          <a:blip r:embed="rId3"/>
          <a:stretch>
            <a:fillRect/>
          </a:stretch>
        </p:blipFill>
        <p:spPr>
          <a:xfrm>
            <a:off x="4167658" y="1808252"/>
            <a:ext cx="4144360" cy="4339643"/>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fontScale="77500" lnSpcReduction="2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After clicking “Done” the item goes into transit back to the owning library</a:t>
            </a:r>
          </a:p>
        </p:txBody>
      </p:sp>
      <p:sp>
        <p:nvSpPr>
          <p:cNvPr id="12" name="Rectangle 11">
            <a:extLst>
              <a:ext uri="{FF2B5EF4-FFF2-40B4-BE49-F238E27FC236}">
                <a16:creationId xmlns:a16="http://schemas.microsoft.com/office/drawing/2014/main" id="{C63494C3-D3D6-3CAA-2334-CF6E562F66EC}"/>
              </a:ext>
            </a:extLst>
          </p:cNvPr>
          <p:cNvSpPr/>
          <p:nvPr/>
        </p:nvSpPr>
        <p:spPr>
          <a:xfrm>
            <a:off x="4259834" y="3805156"/>
            <a:ext cx="2500562" cy="131137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5654732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Lillian has received a letter with a link to the document</a:t>
            </a:r>
          </a:p>
        </p:txBody>
      </p:sp>
      <p:pic>
        <p:nvPicPr>
          <p:cNvPr id="7" name="Picture 6">
            <a:extLst>
              <a:ext uri="{FF2B5EF4-FFF2-40B4-BE49-F238E27FC236}">
                <a16:creationId xmlns:a16="http://schemas.microsoft.com/office/drawing/2014/main" id="{92FE59E3-3969-C417-C7E1-6B281509AFD6}"/>
              </a:ext>
            </a:extLst>
          </p:cNvPr>
          <p:cNvPicPr>
            <a:picLocks noChangeAspect="1"/>
          </p:cNvPicPr>
          <p:nvPr/>
        </p:nvPicPr>
        <p:blipFill>
          <a:blip r:embed="rId3"/>
          <a:stretch>
            <a:fillRect/>
          </a:stretch>
        </p:blipFill>
        <p:spPr>
          <a:xfrm>
            <a:off x="2371391" y="1567118"/>
            <a:ext cx="7431833" cy="4414891"/>
          </a:xfrm>
          <a:prstGeom prst="rect">
            <a:avLst/>
          </a:prstGeom>
          <a:ln>
            <a:solidFill>
              <a:schemeClr val="bg2"/>
            </a:solidFill>
          </a:ln>
        </p:spPr>
      </p:pic>
      <p:sp>
        <p:nvSpPr>
          <p:cNvPr id="8" name="Rectangle 7">
            <a:extLst>
              <a:ext uri="{FF2B5EF4-FFF2-40B4-BE49-F238E27FC236}">
                <a16:creationId xmlns:a16="http://schemas.microsoft.com/office/drawing/2014/main" id="{F302C21A-CE13-D8A4-CDC3-13A33E45F293}"/>
              </a:ext>
            </a:extLst>
          </p:cNvPr>
          <p:cNvSpPr/>
          <p:nvPr/>
        </p:nvSpPr>
        <p:spPr>
          <a:xfrm>
            <a:off x="2445250" y="2850565"/>
            <a:ext cx="2794035" cy="40753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7DB2DA2D-B6CA-8B04-2C15-1B751E78041B}"/>
              </a:ext>
            </a:extLst>
          </p:cNvPr>
          <p:cNvSpPr/>
          <p:nvPr/>
        </p:nvSpPr>
        <p:spPr>
          <a:xfrm>
            <a:off x="2363791" y="4388953"/>
            <a:ext cx="1515367" cy="2305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Arrow Connector 9">
            <a:extLst>
              <a:ext uri="{FF2B5EF4-FFF2-40B4-BE49-F238E27FC236}">
                <a16:creationId xmlns:a16="http://schemas.microsoft.com/office/drawing/2014/main" id="{FC37467E-D31F-7B7E-358C-1054E7967580}"/>
              </a:ext>
            </a:extLst>
          </p:cNvPr>
          <p:cNvCxnSpPr>
            <a:cxnSpLocks/>
          </p:cNvCxnSpPr>
          <p:nvPr/>
        </p:nvCxnSpPr>
        <p:spPr>
          <a:xfrm flipH="1">
            <a:off x="4281648" y="4343749"/>
            <a:ext cx="3135179" cy="646331"/>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8E4E5608-1658-0BE7-B608-7259403A3A6C}"/>
              </a:ext>
            </a:extLst>
          </p:cNvPr>
          <p:cNvSpPr txBox="1"/>
          <p:nvPr/>
        </p:nvSpPr>
        <p:spPr>
          <a:xfrm>
            <a:off x="7416827" y="3905324"/>
            <a:ext cx="1512168" cy="646331"/>
          </a:xfrm>
          <a:prstGeom prst="rect">
            <a:avLst/>
          </a:prstGeom>
          <a:solidFill>
            <a:schemeClr val="bg1"/>
          </a:solidFill>
          <a:ln>
            <a:solidFill>
              <a:schemeClr val="tx1"/>
            </a:solidFill>
          </a:ln>
        </p:spPr>
        <p:txBody>
          <a:bodyPr wrap="square" rtlCol="0">
            <a:spAutoFit/>
          </a:bodyPr>
          <a:lstStyle/>
          <a:p>
            <a:r>
              <a:rPr lang="en-US" dirty="0"/>
              <a:t>We will click this link</a:t>
            </a:r>
          </a:p>
        </p:txBody>
      </p:sp>
      <p:sp>
        <p:nvSpPr>
          <p:cNvPr id="14" name="Rectangle 13">
            <a:extLst>
              <a:ext uri="{FF2B5EF4-FFF2-40B4-BE49-F238E27FC236}">
                <a16:creationId xmlns:a16="http://schemas.microsoft.com/office/drawing/2014/main" id="{CBF5127A-B72A-54D9-8A31-A7B8A7FE8ECA}"/>
              </a:ext>
            </a:extLst>
          </p:cNvPr>
          <p:cNvSpPr/>
          <p:nvPr/>
        </p:nvSpPr>
        <p:spPr>
          <a:xfrm>
            <a:off x="2371391" y="4865366"/>
            <a:ext cx="1902657" cy="2725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7842550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5">
            <a:extLst>
              <a:ext uri="{FF2B5EF4-FFF2-40B4-BE49-F238E27FC236}">
                <a16:creationId xmlns:a16="http://schemas.microsoft.com/office/drawing/2014/main" id="{9E546C50-FA4D-20BF-161B-A6103D2B009D}"/>
              </a:ext>
            </a:extLst>
          </p:cNvPr>
          <p:cNvSpPr txBox="1">
            <a:spLocks/>
          </p:cNvSpPr>
          <p:nvPr/>
        </p:nvSpPr>
        <p:spPr>
          <a:xfrm>
            <a:off x="215515" y="976765"/>
            <a:ext cx="11743587" cy="831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Lillian clicks the link and logs in</a:t>
            </a:r>
          </a:p>
        </p:txBody>
      </p:sp>
      <p:pic>
        <p:nvPicPr>
          <p:cNvPr id="5" name="Picture 4">
            <a:extLst>
              <a:ext uri="{FF2B5EF4-FFF2-40B4-BE49-F238E27FC236}">
                <a16:creationId xmlns:a16="http://schemas.microsoft.com/office/drawing/2014/main" id="{9055068C-AE8D-1439-E302-DF44DEDB8737}"/>
              </a:ext>
            </a:extLst>
          </p:cNvPr>
          <p:cNvPicPr>
            <a:picLocks noChangeAspect="1"/>
          </p:cNvPicPr>
          <p:nvPr/>
        </p:nvPicPr>
        <p:blipFill>
          <a:blip r:embed="rId3"/>
          <a:stretch>
            <a:fillRect/>
          </a:stretch>
        </p:blipFill>
        <p:spPr>
          <a:xfrm>
            <a:off x="3711752" y="2256771"/>
            <a:ext cx="5700739" cy="3116613"/>
          </a:xfrm>
          <a:prstGeom prst="rect">
            <a:avLst/>
          </a:prstGeom>
          <a:ln>
            <a:solidFill>
              <a:schemeClr val="bg2"/>
            </a:solidFill>
          </a:ln>
        </p:spPr>
      </p:pic>
    </p:spTree>
    <p:custDataLst>
      <p:tags r:id="rId1"/>
    </p:custDataLst>
    <p:extLst>
      <p:ext uri="{BB962C8B-B14F-4D97-AF65-F5344CB8AC3E}">
        <p14:creationId xmlns:p14="http://schemas.microsoft.com/office/powerpoint/2010/main" val="24910502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11F3B930-3CC2-BCA3-F8D8-7EB1DA0EC9FF}"/>
              </a:ext>
            </a:extLst>
          </p:cNvPr>
          <p:cNvSpPr txBox="1">
            <a:spLocks/>
          </p:cNvSpPr>
          <p:nvPr/>
        </p:nvSpPr>
        <p:spPr>
          <a:xfrm>
            <a:off x="215515" y="1028137"/>
            <a:ext cx="11712777" cy="95477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file automatically downloads (how it downloads or automatically is viewed may depend on browser settings)</a:t>
            </a:r>
          </a:p>
        </p:txBody>
      </p:sp>
      <p:pic>
        <p:nvPicPr>
          <p:cNvPr id="6" name="Picture 5">
            <a:extLst>
              <a:ext uri="{FF2B5EF4-FFF2-40B4-BE49-F238E27FC236}">
                <a16:creationId xmlns:a16="http://schemas.microsoft.com/office/drawing/2014/main" id="{2EE7BA7E-A25A-BC71-969A-8B96019EADC9}"/>
              </a:ext>
            </a:extLst>
          </p:cNvPr>
          <p:cNvPicPr>
            <a:picLocks noChangeAspect="1"/>
          </p:cNvPicPr>
          <p:nvPr/>
        </p:nvPicPr>
        <p:blipFill>
          <a:blip r:embed="rId3"/>
          <a:stretch>
            <a:fillRect/>
          </a:stretch>
        </p:blipFill>
        <p:spPr>
          <a:xfrm>
            <a:off x="1524000" y="2828459"/>
            <a:ext cx="9144000" cy="1721748"/>
          </a:xfrm>
          <a:prstGeom prst="rect">
            <a:avLst/>
          </a:prstGeom>
          <a:ln>
            <a:solidFill>
              <a:schemeClr val="accent1"/>
            </a:solidFill>
          </a:ln>
        </p:spPr>
      </p:pic>
    </p:spTree>
    <p:custDataLst>
      <p:tags r:id="rId1"/>
    </p:custDataLst>
    <p:extLst>
      <p:ext uri="{BB962C8B-B14F-4D97-AF65-F5344CB8AC3E}">
        <p14:creationId xmlns:p14="http://schemas.microsoft.com/office/powerpoint/2010/main" val="516603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Processing the patron digitization requests in Alma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Processing the patron digitization requests in Alma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49163FA-73A7-EA9A-93AB-04BE54EE7674}"/>
              </a:ext>
            </a:extLst>
          </p:cNvPr>
          <p:cNvPicPr>
            <a:picLocks noChangeAspect="1"/>
          </p:cNvPicPr>
          <p:nvPr/>
        </p:nvPicPr>
        <p:blipFill>
          <a:blip r:embed="rId3"/>
          <a:stretch>
            <a:fillRect/>
          </a:stretch>
        </p:blipFill>
        <p:spPr>
          <a:xfrm>
            <a:off x="133561" y="2107253"/>
            <a:ext cx="11927063" cy="2310635"/>
          </a:xfrm>
          <a:prstGeom prst="rect">
            <a:avLst/>
          </a:prstGeom>
          <a:ln>
            <a:solidFill>
              <a:schemeClr val="bg2"/>
            </a:solidFill>
          </a:ln>
        </p:spPr>
      </p:pic>
      <p:sp>
        <p:nvSpPr>
          <p:cNvPr id="6" name="Content Placeholder 5">
            <a:extLst>
              <a:ext uri="{FF2B5EF4-FFF2-40B4-BE49-F238E27FC236}">
                <a16:creationId xmlns:a16="http://schemas.microsoft.com/office/drawing/2014/main" id="{A901541F-63EB-5858-27EF-533349544CDE}"/>
              </a:ext>
            </a:extLst>
          </p:cNvPr>
          <p:cNvSpPr txBox="1">
            <a:spLocks/>
          </p:cNvSpPr>
          <p:nvPr/>
        </p:nvSpPr>
        <p:spPr>
          <a:xfrm>
            <a:off x="215515" y="976766"/>
            <a:ext cx="11589487" cy="903406"/>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items get transited back to the owning library circulation desk, scanned in and reshelved</a:t>
            </a:r>
          </a:p>
        </p:txBody>
      </p:sp>
      <p:sp>
        <p:nvSpPr>
          <p:cNvPr id="7" name="Rectangle 6">
            <a:extLst>
              <a:ext uri="{FF2B5EF4-FFF2-40B4-BE49-F238E27FC236}">
                <a16:creationId xmlns:a16="http://schemas.microsoft.com/office/drawing/2014/main" id="{E8DB50AC-F8E1-BCCF-C81F-297B8D51CDBD}"/>
              </a:ext>
            </a:extLst>
          </p:cNvPr>
          <p:cNvSpPr/>
          <p:nvPr/>
        </p:nvSpPr>
        <p:spPr>
          <a:xfrm>
            <a:off x="4691856" y="2627593"/>
            <a:ext cx="1287703" cy="31081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44699696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058238" y="2442689"/>
            <a:ext cx="9996755" cy="1567891"/>
          </a:xfrm>
        </p:spPr>
        <p:txBody>
          <a:bodyPr/>
          <a:lstStyle/>
          <a:p>
            <a:r>
              <a:rPr lang="en-US" dirty="0"/>
              <a:t>Reporting on digitization requests</a:t>
            </a:r>
          </a:p>
        </p:txBody>
      </p:sp>
    </p:spTree>
    <p:custDataLst>
      <p:tags r:id="rId1"/>
    </p:custDataLst>
    <p:extLst>
      <p:ext uri="{BB962C8B-B14F-4D97-AF65-F5344CB8AC3E}">
        <p14:creationId xmlns:p14="http://schemas.microsoft.com/office/powerpoint/2010/main" val="26843141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The Digitization Department</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Reporting on digitization requests</a:t>
            </a:r>
            <a:br>
              <a:rPr lang="en-US" dirty="0"/>
            </a:b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Reporting on digitization requests</a:t>
            </a:r>
          </a:p>
          <a:p>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0"/>
            <a:ext cx="11183429" cy="519773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As we have seen there is no need for the staff user to manually run a report of all items which require copyright clearance and approval, because Alma automatically puts these items in the task list.</a:t>
            </a:r>
          </a:p>
          <a:p>
            <a:r>
              <a:rPr lang="en-US" sz="2800" dirty="0"/>
              <a:t>There is also no need to manually run a report of all items which are in the digitization department and awaiting processing, because Alma automatically puts these items in the "Manage in process Items" list when at the Digitization Department</a:t>
            </a:r>
          </a:p>
          <a:p>
            <a:endParaRPr lang="en-US" sz="2400" dirty="0"/>
          </a:p>
        </p:txBody>
      </p:sp>
    </p:spTree>
    <p:custDataLst>
      <p:tags r:id="rId1"/>
    </p:custDataLst>
    <p:extLst>
      <p:ext uri="{BB962C8B-B14F-4D97-AF65-F5344CB8AC3E}">
        <p14:creationId xmlns:p14="http://schemas.microsoft.com/office/powerpoint/2010/main" val="80779799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Reporting on digitization requests</a:t>
            </a:r>
            <a:br>
              <a:rPr lang="en-US" dirty="0"/>
            </a:b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Reporting on digitization requests</a:t>
            </a:r>
          </a:p>
          <a:p>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0"/>
            <a:ext cx="11183429" cy="5197735"/>
          </a:xfrm>
          <a:prstGeom prst="rect">
            <a:avLst/>
          </a:prstGeom>
        </p:spPr>
        <p:txBody>
          <a:bodyPr>
            <a:normAutofit/>
          </a:bodyPr>
          <a:lstStyle>
            <a:defPPr>
              <a:defRPr lang="en-US"/>
            </a:defPPr>
            <a:lvl1pPr marL="180000" indent="-180000">
              <a:lnSpc>
                <a:spcPct val="100000"/>
              </a:lnSpc>
              <a:spcBef>
                <a:spcPts val="900"/>
              </a:spcBef>
              <a:buFont typeface="Arial" panose="020B0604020202020204" pitchFamily="34" charset="0"/>
              <a:buChar char="•"/>
              <a:defRPr sz="36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800" dirty="0"/>
              <a:t>It is also possible to use Alma Analytics.  </a:t>
            </a:r>
          </a:p>
          <a:p>
            <a:r>
              <a:rPr lang="en-US" sz="2800" dirty="0"/>
              <a:t>On the next slide, for example, we state that we retrieve all requests which are active and the "request type" is "Digitization".</a:t>
            </a:r>
          </a:p>
          <a:p>
            <a:r>
              <a:rPr lang="en-US" sz="2800" dirty="0"/>
              <a:t>This is done in the "Requests" subject area.</a:t>
            </a:r>
          </a:p>
          <a:p>
            <a:r>
              <a:rPr lang="en-US" sz="2800" dirty="0"/>
              <a:t>We display the title, barcode, enumeration a, chronology </a:t>
            </a:r>
            <a:r>
              <a:rPr lang="en-US" sz="2800" dirty="0" err="1"/>
              <a:t>i</a:t>
            </a:r>
            <a:r>
              <a:rPr lang="en-US" sz="2800" dirty="0"/>
              <a:t> and the description  </a:t>
            </a:r>
          </a:p>
          <a:p>
            <a:endParaRPr lang="en-US" sz="2800" dirty="0"/>
          </a:p>
        </p:txBody>
      </p:sp>
    </p:spTree>
    <p:custDataLst>
      <p:tags r:id="rId1"/>
    </p:custDataLst>
    <p:extLst>
      <p:ext uri="{BB962C8B-B14F-4D97-AF65-F5344CB8AC3E}">
        <p14:creationId xmlns:p14="http://schemas.microsoft.com/office/powerpoint/2010/main" val="233453938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Reporting on digitization requests</a:t>
            </a:r>
            <a:br>
              <a:rPr lang="en-US" dirty="0"/>
            </a:b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Reporting on digitization requests</a:t>
            </a:r>
          </a:p>
          <a:p>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27170FC-54A6-EA37-8E4A-FC0C4450AF54}"/>
              </a:ext>
            </a:extLst>
          </p:cNvPr>
          <p:cNvPicPr>
            <a:picLocks noChangeAspect="1"/>
          </p:cNvPicPr>
          <p:nvPr/>
        </p:nvPicPr>
        <p:blipFill>
          <a:blip r:embed="rId3"/>
          <a:stretch>
            <a:fillRect/>
          </a:stretch>
        </p:blipFill>
        <p:spPr>
          <a:xfrm>
            <a:off x="1050876" y="1264042"/>
            <a:ext cx="10090248" cy="4329915"/>
          </a:xfrm>
          <a:prstGeom prst="rect">
            <a:avLst/>
          </a:prstGeom>
          <a:ln>
            <a:solidFill>
              <a:schemeClr val="bg2"/>
            </a:solidFill>
          </a:ln>
        </p:spPr>
      </p:pic>
    </p:spTree>
    <p:custDataLst>
      <p:tags r:id="rId1"/>
    </p:custDataLst>
    <p:extLst>
      <p:ext uri="{BB962C8B-B14F-4D97-AF65-F5344CB8AC3E}">
        <p14:creationId xmlns:p14="http://schemas.microsoft.com/office/powerpoint/2010/main" val="226333370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Reporting on digitization requests</a:t>
            </a:r>
            <a:br>
              <a:rPr lang="en-US" dirty="0"/>
            </a:b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Reporting on digitization requests</a:t>
            </a:r>
          </a:p>
          <a:p>
            <a:endParaRPr lang="en-US" dirty="0"/>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5585194-D725-B904-8006-01B7F1B2B12C}"/>
              </a:ext>
            </a:extLst>
          </p:cNvPr>
          <p:cNvSpPr txBox="1"/>
          <p:nvPr/>
        </p:nvSpPr>
        <p:spPr>
          <a:xfrm>
            <a:off x="297277" y="873219"/>
            <a:ext cx="11528270" cy="1007968"/>
          </a:xfrm>
          <a:prstGeom prst="rect">
            <a:avLst/>
          </a:prstGeom>
        </p:spPr>
        <p:txBody>
          <a:bodyPr>
            <a:norm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Here is part of the results in Alma Analytics</a:t>
            </a:r>
          </a:p>
        </p:txBody>
      </p:sp>
      <p:pic>
        <p:nvPicPr>
          <p:cNvPr id="7" name="Picture 6">
            <a:extLst>
              <a:ext uri="{FF2B5EF4-FFF2-40B4-BE49-F238E27FC236}">
                <a16:creationId xmlns:a16="http://schemas.microsoft.com/office/drawing/2014/main" id="{6F7D335A-3445-D030-4676-5CD2E956643B}"/>
              </a:ext>
            </a:extLst>
          </p:cNvPr>
          <p:cNvPicPr>
            <a:picLocks noChangeAspect="1"/>
          </p:cNvPicPr>
          <p:nvPr/>
        </p:nvPicPr>
        <p:blipFill>
          <a:blip r:embed="rId3"/>
          <a:stretch>
            <a:fillRect/>
          </a:stretch>
        </p:blipFill>
        <p:spPr>
          <a:xfrm>
            <a:off x="640852" y="2047875"/>
            <a:ext cx="11030851" cy="2298094"/>
          </a:xfrm>
          <a:prstGeom prst="rect">
            <a:avLst/>
          </a:prstGeom>
          <a:ln>
            <a:solidFill>
              <a:schemeClr val="bg2"/>
            </a:solidFill>
          </a:ln>
        </p:spPr>
      </p:pic>
      <p:sp>
        <p:nvSpPr>
          <p:cNvPr id="8" name="Rectangle 7">
            <a:extLst>
              <a:ext uri="{FF2B5EF4-FFF2-40B4-BE49-F238E27FC236}">
                <a16:creationId xmlns:a16="http://schemas.microsoft.com/office/drawing/2014/main" id="{CC49426D-186A-DDB6-69B3-E3D80DC582FE}"/>
              </a:ext>
            </a:extLst>
          </p:cNvPr>
          <p:cNvSpPr/>
          <p:nvPr/>
        </p:nvSpPr>
        <p:spPr>
          <a:xfrm>
            <a:off x="640852" y="3640231"/>
            <a:ext cx="10910296" cy="70573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79284433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sz="3000" dirty="0"/>
              <a:t>Addendum: Patron digitization requests sent as an email attachment</a:t>
            </a:r>
          </a:p>
        </p:txBody>
      </p:sp>
    </p:spTree>
    <p:custDataLst>
      <p:tags r:id="rId1"/>
    </p:custDataLst>
    <p:extLst>
      <p:ext uri="{BB962C8B-B14F-4D97-AF65-F5344CB8AC3E}">
        <p14:creationId xmlns:p14="http://schemas.microsoft.com/office/powerpoint/2010/main" val="76970099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0"/>
            <a:ext cx="11183429" cy="5197735"/>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Due to audience requests we will also add here an example whereby the document delivery is done with an email attachment.</a:t>
            </a:r>
          </a:p>
          <a:p>
            <a:r>
              <a:rPr lang="en-US" sz="2800" dirty="0"/>
              <a:t>In the example previously used here the patron digitization request was sent to the patron as a link.</a:t>
            </a:r>
          </a:p>
          <a:p>
            <a:r>
              <a:rPr lang="en-US" sz="2800" dirty="0"/>
              <a:t>It is also possible to send the request as an email attachment.</a:t>
            </a:r>
          </a:p>
          <a:p>
            <a:endParaRPr lang="en-US" sz="2800" dirty="0"/>
          </a:p>
        </p:txBody>
      </p:sp>
    </p:spTree>
    <p:custDataLst>
      <p:tags r:id="rId1"/>
    </p:custDataLst>
    <p:extLst>
      <p:ext uri="{BB962C8B-B14F-4D97-AF65-F5344CB8AC3E}">
        <p14:creationId xmlns:p14="http://schemas.microsoft.com/office/powerpoint/2010/main" val="300877809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1"/>
            <a:ext cx="11183429" cy="198192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Previously when we defined the Digitization and Copyright Rule called "Patron digitization doc </a:t>
            </a:r>
            <a:r>
              <a:rPr lang="en-US" sz="2800" dirty="0" err="1"/>
              <a:t>deliv</a:t>
            </a:r>
            <a:r>
              <a:rPr lang="en-US" sz="2800" dirty="0"/>
              <a:t> approval and cc" we defined the "Digitization target" as "Document Delivery - Link".  </a:t>
            </a:r>
          </a:p>
          <a:p>
            <a:r>
              <a:rPr lang="en-US" sz="2800" dirty="0"/>
              <a:t>See the section "Digitization and Copyright Rules" for the example.</a:t>
            </a:r>
          </a:p>
          <a:p>
            <a:endParaRPr lang="en-US" sz="2800" dirty="0"/>
          </a:p>
        </p:txBody>
      </p:sp>
      <p:pic>
        <p:nvPicPr>
          <p:cNvPr id="5" name="Picture 4">
            <a:extLst>
              <a:ext uri="{FF2B5EF4-FFF2-40B4-BE49-F238E27FC236}">
                <a16:creationId xmlns:a16="http://schemas.microsoft.com/office/drawing/2014/main" id="{A672B5C5-5C3A-9026-0C75-357508A69320}"/>
              </a:ext>
            </a:extLst>
          </p:cNvPr>
          <p:cNvPicPr>
            <a:picLocks noChangeAspect="1"/>
          </p:cNvPicPr>
          <p:nvPr/>
        </p:nvPicPr>
        <p:blipFill>
          <a:blip r:embed="rId3"/>
          <a:stretch>
            <a:fillRect/>
          </a:stretch>
        </p:blipFill>
        <p:spPr>
          <a:xfrm>
            <a:off x="395534" y="3054279"/>
            <a:ext cx="11188745" cy="1852837"/>
          </a:xfrm>
          <a:prstGeom prst="rect">
            <a:avLst/>
          </a:prstGeom>
          <a:ln>
            <a:solidFill>
              <a:schemeClr val="bg2"/>
            </a:solidFill>
          </a:ln>
        </p:spPr>
      </p:pic>
      <p:sp>
        <p:nvSpPr>
          <p:cNvPr id="6" name="Rectangle 5">
            <a:extLst>
              <a:ext uri="{FF2B5EF4-FFF2-40B4-BE49-F238E27FC236}">
                <a16:creationId xmlns:a16="http://schemas.microsoft.com/office/drawing/2014/main" id="{344BA4E1-25C1-B104-830B-D0991ADBB9F5}"/>
              </a:ext>
            </a:extLst>
          </p:cNvPr>
          <p:cNvSpPr/>
          <p:nvPr/>
        </p:nvSpPr>
        <p:spPr>
          <a:xfrm>
            <a:off x="2997209" y="3176972"/>
            <a:ext cx="2293982" cy="5972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56C26C08-24CF-A9E1-F297-A057C057A4EF}"/>
              </a:ext>
            </a:extLst>
          </p:cNvPr>
          <p:cNvSpPr/>
          <p:nvPr/>
        </p:nvSpPr>
        <p:spPr>
          <a:xfrm>
            <a:off x="10000980" y="3774212"/>
            <a:ext cx="458111" cy="41022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F5B8F772-4CCB-624A-6D41-CD22E21C6DE7}"/>
              </a:ext>
            </a:extLst>
          </p:cNvPr>
          <p:cNvPicPr>
            <a:picLocks noChangeAspect="1"/>
          </p:cNvPicPr>
          <p:nvPr/>
        </p:nvPicPr>
        <p:blipFill>
          <a:blip r:embed="rId4"/>
          <a:stretch>
            <a:fillRect/>
          </a:stretch>
        </p:blipFill>
        <p:spPr>
          <a:xfrm>
            <a:off x="3897703" y="5108007"/>
            <a:ext cx="4905991" cy="978442"/>
          </a:xfrm>
          <a:prstGeom prst="rect">
            <a:avLst/>
          </a:prstGeom>
          <a:ln>
            <a:solidFill>
              <a:schemeClr val="bg2"/>
            </a:solidFill>
          </a:ln>
        </p:spPr>
      </p:pic>
      <p:cxnSp>
        <p:nvCxnSpPr>
          <p:cNvPr id="10" name="Straight Arrow Connector 9">
            <a:extLst>
              <a:ext uri="{FF2B5EF4-FFF2-40B4-BE49-F238E27FC236}">
                <a16:creationId xmlns:a16="http://schemas.microsoft.com/office/drawing/2014/main" id="{EABAAD80-1074-A159-7147-BB1488FE41AB}"/>
              </a:ext>
            </a:extLst>
          </p:cNvPr>
          <p:cNvCxnSpPr/>
          <p:nvPr/>
        </p:nvCxnSpPr>
        <p:spPr>
          <a:xfrm flipH="1">
            <a:off x="8658367" y="5800235"/>
            <a:ext cx="1440160"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28090145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C45CB35-48A6-CC77-D3B8-5AEE407DE210}"/>
              </a:ext>
            </a:extLst>
          </p:cNvPr>
          <p:cNvPicPr>
            <a:picLocks noChangeAspect="1"/>
          </p:cNvPicPr>
          <p:nvPr/>
        </p:nvPicPr>
        <p:blipFill>
          <a:blip r:embed="rId3"/>
          <a:stretch>
            <a:fillRect/>
          </a:stretch>
        </p:blipFill>
        <p:spPr>
          <a:xfrm>
            <a:off x="3836385" y="1931344"/>
            <a:ext cx="4074715" cy="4346363"/>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1"/>
            <a:ext cx="11183429" cy="198192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will now change the "Digitization target" to "Document Delivery - Attachment". </a:t>
            </a:r>
          </a:p>
        </p:txBody>
      </p:sp>
      <p:sp>
        <p:nvSpPr>
          <p:cNvPr id="6" name="Rectangle 5">
            <a:extLst>
              <a:ext uri="{FF2B5EF4-FFF2-40B4-BE49-F238E27FC236}">
                <a16:creationId xmlns:a16="http://schemas.microsoft.com/office/drawing/2014/main" id="{344BA4E1-25C1-B104-830B-D0991ADBB9F5}"/>
              </a:ext>
            </a:extLst>
          </p:cNvPr>
          <p:cNvSpPr/>
          <p:nvPr/>
        </p:nvSpPr>
        <p:spPr>
          <a:xfrm>
            <a:off x="4127365" y="2736523"/>
            <a:ext cx="3650171" cy="43819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7129093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1"/>
            <a:ext cx="11183429" cy="198192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Now we will go through the same flow whereby a patron digitization request is created, approved and completed.</a:t>
            </a:r>
          </a:p>
          <a:p>
            <a:r>
              <a:rPr lang="en-US" sz="2800" dirty="0"/>
              <a:t>We will then check the email which the requester receives from Alma. </a:t>
            </a:r>
          </a:p>
        </p:txBody>
      </p:sp>
    </p:spTree>
    <p:custDataLst>
      <p:tags r:id="rId1"/>
    </p:custDataLst>
    <p:extLst>
      <p:ext uri="{BB962C8B-B14F-4D97-AF65-F5344CB8AC3E}">
        <p14:creationId xmlns:p14="http://schemas.microsoft.com/office/powerpoint/2010/main" val="336039713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04029D-27B8-39FE-A99C-B010B56E06ED}"/>
              </a:ext>
            </a:extLst>
          </p:cNvPr>
          <p:cNvSpPr txBox="1">
            <a:spLocks/>
          </p:cNvSpPr>
          <p:nvPr/>
        </p:nvSpPr>
        <p:spPr>
          <a:xfrm>
            <a:off x="395535" y="771551"/>
            <a:ext cx="11183429" cy="198192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Lillian Müller logs into Primo and makes a digitization request on item “A book that was lost and other stories by S.Y. Agnon”.</a:t>
            </a:r>
          </a:p>
        </p:txBody>
      </p:sp>
      <p:pic>
        <p:nvPicPr>
          <p:cNvPr id="5" name="Picture 4">
            <a:extLst>
              <a:ext uri="{FF2B5EF4-FFF2-40B4-BE49-F238E27FC236}">
                <a16:creationId xmlns:a16="http://schemas.microsoft.com/office/drawing/2014/main" id="{807CEA0B-E917-2927-33D4-2E83F6ED4AE7}"/>
              </a:ext>
            </a:extLst>
          </p:cNvPr>
          <p:cNvPicPr>
            <a:picLocks noChangeAspect="1"/>
          </p:cNvPicPr>
          <p:nvPr/>
        </p:nvPicPr>
        <p:blipFill>
          <a:blip r:embed="rId3"/>
          <a:stretch>
            <a:fillRect/>
          </a:stretch>
        </p:blipFill>
        <p:spPr>
          <a:xfrm>
            <a:off x="3238808" y="2031721"/>
            <a:ext cx="5525644" cy="3793726"/>
          </a:xfrm>
          <a:prstGeom prst="rect">
            <a:avLst/>
          </a:prstGeom>
          <a:ln>
            <a:solidFill>
              <a:schemeClr val="bg2"/>
            </a:solidFill>
          </a:ln>
        </p:spPr>
      </p:pic>
      <p:sp>
        <p:nvSpPr>
          <p:cNvPr id="6" name="Rectangle 5">
            <a:extLst>
              <a:ext uri="{FF2B5EF4-FFF2-40B4-BE49-F238E27FC236}">
                <a16:creationId xmlns:a16="http://schemas.microsoft.com/office/drawing/2014/main" id="{155EA061-17D2-BFFD-E29D-ACBDA65C4D15}"/>
              </a:ext>
            </a:extLst>
          </p:cNvPr>
          <p:cNvSpPr/>
          <p:nvPr/>
        </p:nvSpPr>
        <p:spPr>
          <a:xfrm>
            <a:off x="4457608" y="2376432"/>
            <a:ext cx="792485" cy="23320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4C39F2AA-C49F-5038-F724-0F1432730F53}"/>
              </a:ext>
            </a:extLst>
          </p:cNvPr>
          <p:cNvSpPr/>
          <p:nvPr/>
        </p:nvSpPr>
        <p:spPr>
          <a:xfrm>
            <a:off x="3238808" y="5384282"/>
            <a:ext cx="5525644" cy="4411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7247554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Digitization Department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Digitization Department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A457B6ED-9D12-EA1D-1006-FA8C88DBB738}"/>
              </a:ext>
            </a:extLst>
          </p:cNvPr>
          <p:cNvSpPr txBox="1">
            <a:spLocks/>
          </p:cNvSpPr>
          <p:nvPr/>
        </p:nvSpPr>
        <p:spPr>
          <a:xfrm>
            <a:off x="395535" y="771550"/>
            <a:ext cx="11419743" cy="505389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r>
              <a:rPr lang="en-US" sz="2800" dirty="0"/>
              <a:t>Digitization requests in Alma are handled via the digitization department</a:t>
            </a:r>
          </a:p>
          <a:p>
            <a:pPr marL="457200" indent="-457200"/>
            <a:r>
              <a:rPr lang="en-US" sz="2800" dirty="0"/>
              <a:t>Digitization departments are available from the fulfillment configuration menu under "Digital Fulfillment &gt; Digitization Departments“</a:t>
            </a:r>
          </a:p>
          <a:p>
            <a:pPr marL="457200" indent="-457200"/>
            <a:r>
              <a:rPr lang="en-US" sz="2800" dirty="0"/>
              <a:t>Multiple digitization departments may exist for various combinations of libraries.</a:t>
            </a:r>
          </a:p>
          <a:p>
            <a:pPr marL="457200" indent="-457200">
              <a:buFont typeface="+mj-lt"/>
              <a:buAutoNum type="arabicPeriod"/>
            </a:pPr>
            <a:endParaRPr lang="en-US" sz="2800" dirty="0"/>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FA8B499-B35C-F5C7-3A5A-25DA6033D1EE}"/>
              </a:ext>
            </a:extLst>
          </p:cNvPr>
          <p:cNvSpPr txBox="1"/>
          <p:nvPr/>
        </p:nvSpPr>
        <p:spPr>
          <a:xfrm>
            <a:off x="486719" y="979032"/>
            <a:ext cx="5311071" cy="3946659"/>
          </a:xfrm>
          <a:prstGeom prst="rect">
            <a:avLst/>
          </a:prstGeom>
        </p:spPr>
        <p:txBody>
          <a:bodyPr>
            <a:norm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Lillian requests a digitization of the short story “Fable of the goat” from page 199 to 202 and checks the copyright notice</a:t>
            </a:r>
          </a:p>
        </p:txBody>
      </p:sp>
      <p:pic>
        <p:nvPicPr>
          <p:cNvPr id="10" name="Picture 9">
            <a:extLst>
              <a:ext uri="{FF2B5EF4-FFF2-40B4-BE49-F238E27FC236}">
                <a16:creationId xmlns:a16="http://schemas.microsoft.com/office/drawing/2014/main" id="{D0304FAE-4DF3-EF5D-A7C5-E5930CD97F09}"/>
              </a:ext>
            </a:extLst>
          </p:cNvPr>
          <p:cNvPicPr>
            <a:picLocks noChangeAspect="1"/>
          </p:cNvPicPr>
          <p:nvPr/>
        </p:nvPicPr>
        <p:blipFill>
          <a:blip r:embed="rId3"/>
          <a:stretch>
            <a:fillRect/>
          </a:stretch>
        </p:blipFill>
        <p:spPr>
          <a:xfrm>
            <a:off x="6822184" y="979032"/>
            <a:ext cx="4510978" cy="5040042"/>
          </a:xfrm>
          <a:prstGeom prst="rect">
            <a:avLst/>
          </a:prstGeom>
          <a:ln>
            <a:solidFill>
              <a:schemeClr val="bg2"/>
            </a:solidFill>
          </a:ln>
        </p:spPr>
      </p:pic>
    </p:spTree>
    <p:custDataLst>
      <p:tags r:id="rId1"/>
    </p:custDataLst>
    <p:extLst>
      <p:ext uri="{BB962C8B-B14F-4D97-AF65-F5344CB8AC3E}">
        <p14:creationId xmlns:p14="http://schemas.microsoft.com/office/powerpoint/2010/main" val="257227163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AAF139DB-021C-49B9-7EBF-91C2A6BED772}"/>
              </a:ext>
            </a:extLst>
          </p:cNvPr>
          <p:cNvSpPr txBox="1"/>
          <p:nvPr/>
        </p:nvSpPr>
        <p:spPr>
          <a:xfrm>
            <a:off x="175329" y="970173"/>
            <a:ext cx="11835159" cy="715428"/>
          </a:xfrm>
          <a:prstGeom prst="rect">
            <a:avLst/>
          </a:prstGeom>
        </p:spPr>
        <p:txBody>
          <a:bodyPr>
            <a:norm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The request is placed and appears in the “Pick from shelf” list.</a:t>
            </a:r>
          </a:p>
        </p:txBody>
      </p:sp>
      <p:pic>
        <p:nvPicPr>
          <p:cNvPr id="6" name="Picture 5">
            <a:extLst>
              <a:ext uri="{FF2B5EF4-FFF2-40B4-BE49-F238E27FC236}">
                <a16:creationId xmlns:a16="http://schemas.microsoft.com/office/drawing/2014/main" id="{2D91A1BB-B03D-35D7-1ED5-A987A1BB1E85}"/>
              </a:ext>
            </a:extLst>
          </p:cNvPr>
          <p:cNvPicPr>
            <a:picLocks noChangeAspect="1"/>
          </p:cNvPicPr>
          <p:nvPr/>
        </p:nvPicPr>
        <p:blipFill>
          <a:blip r:embed="rId3"/>
          <a:stretch>
            <a:fillRect/>
          </a:stretch>
        </p:blipFill>
        <p:spPr>
          <a:xfrm>
            <a:off x="267128" y="2209581"/>
            <a:ext cx="11340116" cy="2835029"/>
          </a:xfrm>
          <a:prstGeom prst="rect">
            <a:avLst/>
          </a:prstGeom>
          <a:ln>
            <a:solidFill>
              <a:schemeClr val="bg2"/>
            </a:solidFill>
          </a:ln>
        </p:spPr>
      </p:pic>
    </p:spTree>
    <p:custDataLst>
      <p:tags r:id="rId1"/>
    </p:custDataLst>
    <p:extLst>
      <p:ext uri="{BB962C8B-B14F-4D97-AF65-F5344CB8AC3E}">
        <p14:creationId xmlns:p14="http://schemas.microsoft.com/office/powerpoint/2010/main" val="244467315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AAF139DB-021C-49B9-7EBF-91C2A6BED772}"/>
              </a:ext>
            </a:extLst>
          </p:cNvPr>
          <p:cNvSpPr txBox="1"/>
          <p:nvPr/>
        </p:nvSpPr>
        <p:spPr>
          <a:xfrm>
            <a:off x="1" y="970173"/>
            <a:ext cx="12192000" cy="810554"/>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The item (barcode AU65512) is scanned in at the digitization  department.</a:t>
            </a:r>
          </a:p>
        </p:txBody>
      </p:sp>
      <p:pic>
        <p:nvPicPr>
          <p:cNvPr id="7" name="Picture 6">
            <a:extLst>
              <a:ext uri="{FF2B5EF4-FFF2-40B4-BE49-F238E27FC236}">
                <a16:creationId xmlns:a16="http://schemas.microsoft.com/office/drawing/2014/main" id="{C455B2BD-C5E7-6233-88F8-36D56E08EAD5}"/>
              </a:ext>
            </a:extLst>
          </p:cNvPr>
          <p:cNvPicPr>
            <a:picLocks noChangeAspect="1"/>
          </p:cNvPicPr>
          <p:nvPr/>
        </p:nvPicPr>
        <p:blipFill>
          <a:blip r:embed="rId3"/>
          <a:stretch>
            <a:fillRect/>
          </a:stretch>
        </p:blipFill>
        <p:spPr>
          <a:xfrm>
            <a:off x="534603" y="1924563"/>
            <a:ext cx="10971597" cy="4034446"/>
          </a:xfrm>
          <a:prstGeom prst="rect">
            <a:avLst/>
          </a:prstGeom>
          <a:ln>
            <a:solidFill>
              <a:schemeClr val="bg2"/>
            </a:solidFill>
          </a:ln>
        </p:spPr>
      </p:pic>
      <p:sp>
        <p:nvSpPr>
          <p:cNvPr id="8" name="Rectangle 7">
            <a:extLst>
              <a:ext uri="{FF2B5EF4-FFF2-40B4-BE49-F238E27FC236}">
                <a16:creationId xmlns:a16="http://schemas.microsoft.com/office/drawing/2014/main" id="{1920830F-5499-AD91-BE63-AF34C62C4CEF}"/>
              </a:ext>
            </a:extLst>
          </p:cNvPr>
          <p:cNvSpPr/>
          <p:nvPr/>
        </p:nvSpPr>
        <p:spPr>
          <a:xfrm>
            <a:off x="441788" y="5286259"/>
            <a:ext cx="936104" cy="52891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E8951653-3744-8DC5-EB87-324C0CFF4054}"/>
              </a:ext>
            </a:extLst>
          </p:cNvPr>
          <p:cNvSpPr/>
          <p:nvPr/>
        </p:nvSpPr>
        <p:spPr>
          <a:xfrm>
            <a:off x="1567412" y="2753472"/>
            <a:ext cx="1186062" cy="21924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4349360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947A7FE-517F-D234-FFE5-F9513DAD390F}"/>
              </a:ext>
            </a:extLst>
          </p:cNvPr>
          <p:cNvPicPr>
            <a:picLocks noChangeAspect="1"/>
          </p:cNvPicPr>
          <p:nvPr/>
        </p:nvPicPr>
        <p:blipFill>
          <a:blip r:embed="rId3"/>
          <a:stretch>
            <a:fillRect/>
          </a:stretch>
        </p:blipFill>
        <p:spPr>
          <a:xfrm>
            <a:off x="283304" y="843702"/>
            <a:ext cx="11625391" cy="5170595"/>
          </a:xfrm>
          <a:prstGeom prst="rect">
            <a:avLst/>
          </a:prstGeom>
          <a:ln>
            <a:solidFill>
              <a:schemeClr val="bg2"/>
            </a:solidFill>
          </a:ln>
        </p:spPr>
      </p:pic>
      <p:sp>
        <p:nvSpPr>
          <p:cNvPr id="11" name="Rectangle 10">
            <a:extLst>
              <a:ext uri="{FF2B5EF4-FFF2-40B4-BE49-F238E27FC236}">
                <a16:creationId xmlns:a16="http://schemas.microsoft.com/office/drawing/2014/main" id="{E94653BC-01EF-B734-1A8A-A5BA35A58BDE}"/>
              </a:ext>
            </a:extLst>
          </p:cNvPr>
          <p:cNvSpPr/>
          <p:nvPr/>
        </p:nvSpPr>
        <p:spPr>
          <a:xfrm>
            <a:off x="473278" y="5090871"/>
            <a:ext cx="11248918" cy="92342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1937B3A-9D4B-F30B-9EE2-267BF1D3E941}"/>
              </a:ext>
            </a:extLst>
          </p:cNvPr>
          <p:cNvSpPr/>
          <p:nvPr/>
        </p:nvSpPr>
        <p:spPr>
          <a:xfrm>
            <a:off x="9568618" y="843702"/>
            <a:ext cx="1764543" cy="32253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C8625C18-0C39-2EF8-E25A-52D88DDFD811}"/>
              </a:ext>
            </a:extLst>
          </p:cNvPr>
          <p:cNvSpPr txBox="1"/>
          <p:nvPr/>
        </p:nvSpPr>
        <p:spPr>
          <a:xfrm>
            <a:off x="7102098" y="1814311"/>
            <a:ext cx="4404102" cy="1200329"/>
          </a:xfrm>
          <a:prstGeom prst="rect">
            <a:avLst/>
          </a:prstGeom>
          <a:solidFill>
            <a:schemeClr val="bg1"/>
          </a:solidFill>
          <a:ln>
            <a:solidFill>
              <a:schemeClr val="bg2"/>
            </a:solidFill>
          </a:ln>
        </p:spPr>
        <p:txBody>
          <a:bodyPr wrap="square" rtlCol="0">
            <a:spAutoFit/>
          </a:bodyPr>
          <a:lstStyle/>
          <a:p>
            <a:r>
              <a:rPr lang="en-US" dirty="0"/>
              <a:t>The item is scanned in, and we will “Manage In Process Items”.  We can also “Manage In Process Items” from the “Fulfillment &gt; Resource Requests” menu.</a:t>
            </a:r>
          </a:p>
        </p:txBody>
      </p:sp>
      <p:cxnSp>
        <p:nvCxnSpPr>
          <p:cNvPr id="15" name="Straight Arrow Connector 14">
            <a:extLst>
              <a:ext uri="{FF2B5EF4-FFF2-40B4-BE49-F238E27FC236}">
                <a16:creationId xmlns:a16="http://schemas.microsoft.com/office/drawing/2014/main" id="{5CAD3A17-AEC5-64AD-4286-85913644E1CC}"/>
              </a:ext>
            </a:extLst>
          </p:cNvPr>
          <p:cNvCxnSpPr/>
          <p:nvPr/>
        </p:nvCxnSpPr>
        <p:spPr>
          <a:xfrm flipV="1">
            <a:off x="10144683" y="1166239"/>
            <a:ext cx="108012" cy="648072"/>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0570086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42EEA338-8CFD-EB9A-1391-604C738D5531}"/>
              </a:ext>
            </a:extLst>
          </p:cNvPr>
          <p:cNvSpPr txBox="1"/>
          <p:nvPr/>
        </p:nvSpPr>
        <p:spPr>
          <a:xfrm>
            <a:off x="175329" y="990722"/>
            <a:ext cx="11722145" cy="632595"/>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Now we will choose “Next Step” and scan the item.</a:t>
            </a:r>
          </a:p>
        </p:txBody>
      </p:sp>
      <p:pic>
        <p:nvPicPr>
          <p:cNvPr id="6" name="Picture 5">
            <a:extLst>
              <a:ext uri="{FF2B5EF4-FFF2-40B4-BE49-F238E27FC236}">
                <a16:creationId xmlns:a16="http://schemas.microsoft.com/office/drawing/2014/main" id="{C1FF354C-2DF2-6E49-6E49-92F25C690108}"/>
              </a:ext>
            </a:extLst>
          </p:cNvPr>
          <p:cNvPicPr>
            <a:picLocks noChangeAspect="1"/>
          </p:cNvPicPr>
          <p:nvPr/>
        </p:nvPicPr>
        <p:blipFill>
          <a:blip r:embed="rId3"/>
          <a:stretch>
            <a:fillRect/>
          </a:stretch>
        </p:blipFill>
        <p:spPr>
          <a:xfrm>
            <a:off x="884622" y="2144630"/>
            <a:ext cx="10160096" cy="3689257"/>
          </a:xfrm>
          <a:prstGeom prst="rect">
            <a:avLst/>
          </a:prstGeom>
          <a:ln>
            <a:solidFill>
              <a:schemeClr val="bg2"/>
            </a:solidFill>
          </a:ln>
        </p:spPr>
      </p:pic>
      <p:sp>
        <p:nvSpPr>
          <p:cNvPr id="7" name="Rectangle 6">
            <a:extLst>
              <a:ext uri="{FF2B5EF4-FFF2-40B4-BE49-F238E27FC236}">
                <a16:creationId xmlns:a16="http://schemas.microsoft.com/office/drawing/2014/main" id="{19D90DC8-8F44-66DE-F24F-4E8246A8024B}"/>
              </a:ext>
            </a:extLst>
          </p:cNvPr>
          <p:cNvSpPr/>
          <p:nvPr/>
        </p:nvSpPr>
        <p:spPr>
          <a:xfrm>
            <a:off x="8989566" y="4680099"/>
            <a:ext cx="576064" cy="29596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23150623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4FD5BB1-57C0-3753-163D-2FA9A702A7D4}"/>
              </a:ext>
            </a:extLst>
          </p:cNvPr>
          <p:cNvPicPr>
            <a:picLocks noChangeAspect="1"/>
          </p:cNvPicPr>
          <p:nvPr/>
        </p:nvPicPr>
        <p:blipFill>
          <a:blip r:embed="rId3"/>
          <a:stretch>
            <a:fillRect/>
          </a:stretch>
        </p:blipFill>
        <p:spPr>
          <a:xfrm>
            <a:off x="534678" y="1874943"/>
            <a:ext cx="11204295" cy="399233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42EEA338-8CFD-EB9A-1391-604C738D5531}"/>
              </a:ext>
            </a:extLst>
          </p:cNvPr>
          <p:cNvSpPr txBox="1"/>
          <p:nvPr/>
        </p:nvSpPr>
        <p:spPr>
          <a:xfrm>
            <a:off x="175329" y="990722"/>
            <a:ext cx="11722145" cy="632595"/>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Now we will choose “Attach Documents”.</a:t>
            </a:r>
          </a:p>
        </p:txBody>
      </p:sp>
      <p:sp>
        <p:nvSpPr>
          <p:cNvPr id="7" name="Rectangle 6">
            <a:extLst>
              <a:ext uri="{FF2B5EF4-FFF2-40B4-BE49-F238E27FC236}">
                <a16:creationId xmlns:a16="http://schemas.microsoft.com/office/drawing/2014/main" id="{19D90DC8-8F44-66DE-F24F-4E8246A8024B}"/>
              </a:ext>
            </a:extLst>
          </p:cNvPr>
          <p:cNvSpPr/>
          <p:nvPr/>
        </p:nvSpPr>
        <p:spPr>
          <a:xfrm>
            <a:off x="9410803" y="4700647"/>
            <a:ext cx="1202398" cy="27204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7489684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6C75F32-4BEB-C34D-F592-9AABC0EDC400}"/>
              </a:ext>
            </a:extLst>
          </p:cNvPr>
          <p:cNvPicPr>
            <a:picLocks noChangeAspect="1"/>
          </p:cNvPicPr>
          <p:nvPr/>
        </p:nvPicPr>
        <p:blipFill>
          <a:blip r:embed="rId3"/>
          <a:stretch>
            <a:fillRect/>
          </a:stretch>
        </p:blipFill>
        <p:spPr>
          <a:xfrm>
            <a:off x="175329" y="2452485"/>
            <a:ext cx="11769834" cy="1935534"/>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42EEA338-8CFD-EB9A-1391-604C738D5531}"/>
              </a:ext>
            </a:extLst>
          </p:cNvPr>
          <p:cNvSpPr txBox="1"/>
          <p:nvPr/>
        </p:nvSpPr>
        <p:spPr>
          <a:xfrm>
            <a:off x="175329" y="990722"/>
            <a:ext cx="11722145" cy="632595"/>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File is attached and we will click “Done”</a:t>
            </a:r>
          </a:p>
        </p:txBody>
      </p:sp>
      <p:sp>
        <p:nvSpPr>
          <p:cNvPr id="7" name="Rectangle 6">
            <a:extLst>
              <a:ext uri="{FF2B5EF4-FFF2-40B4-BE49-F238E27FC236}">
                <a16:creationId xmlns:a16="http://schemas.microsoft.com/office/drawing/2014/main" id="{19D90DC8-8F44-66DE-F24F-4E8246A8024B}"/>
              </a:ext>
            </a:extLst>
          </p:cNvPr>
          <p:cNvSpPr/>
          <p:nvPr/>
        </p:nvSpPr>
        <p:spPr>
          <a:xfrm>
            <a:off x="338721" y="3673231"/>
            <a:ext cx="2753799" cy="5699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FB2603D-D913-E319-820B-4792FA0465DD}"/>
              </a:ext>
            </a:extLst>
          </p:cNvPr>
          <p:cNvSpPr/>
          <p:nvPr/>
        </p:nvSpPr>
        <p:spPr>
          <a:xfrm>
            <a:off x="9113178" y="2452485"/>
            <a:ext cx="688367" cy="4345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8532831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CB47ACD-3938-156E-894B-9BCB4F193BD1}"/>
              </a:ext>
            </a:extLst>
          </p:cNvPr>
          <p:cNvPicPr>
            <a:picLocks noChangeAspect="1"/>
          </p:cNvPicPr>
          <p:nvPr/>
        </p:nvPicPr>
        <p:blipFill>
          <a:blip r:embed="rId3"/>
          <a:stretch>
            <a:fillRect/>
          </a:stretch>
        </p:blipFill>
        <p:spPr>
          <a:xfrm>
            <a:off x="389657" y="1623317"/>
            <a:ext cx="11116543" cy="413021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42EEA338-8CFD-EB9A-1391-604C738D5531}"/>
              </a:ext>
            </a:extLst>
          </p:cNvPr>
          <p:cNvSpPr txBox="1"/>
          <p:nvPr/>
        </p:nvSpPr>
        <p:spPr>
          <a:xfrm>
            <a:off x="175329" y="990722"/>
            <a:ext cx="11722145" cy="632595"/>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From the “Approval Requests List” we will approve the request</a:t>
            </a:r>
          </a:p>
        </p:txBody>
      </p:sp>
      <p:sp>
        <p:nvSpPr>
          <p:cNvPr id="7" name="Rectangle 6">
            <a:extLst>
              <a:ext uri="{FF2B5EF4-FFF2-40B4-BE49-F238E27FC236}">
                <a16:creationId xmlns:a16="http://schemas.microsoft.com/office/drawing/2014/main" id="{19D90DC8-8F44-66DE-F24F-4E8246A8024B}"/>
              </a:ext>
            </a:extLst>
          </p:cNvPr>
          <p:cNvSpPr/>
          <p:nvPr/>
        </p:nvSpPr>
        <p:spPr>
          <a:xfrm>
            <a:off x="685801" y="3500917"/>
            <a:ext cx="2293706" cy="96530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FB2603D-D913-E319-820B-4792FA0465DD}"/>
              </a:ext>
            </a:extLst>
          </p:cNvPr>
          <p:cNvSpPr/>
          <p:nvPr/>
        </p:nvSpPr>
        <p:spPr>
          <a:xfrm>
            <a:off x="9883740" y="4414849"/>
            <a:ext cx="688367" cy="4345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3114693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4D33B355-9A1D-CB7D-96EE-4E8FC5B6D595}"/>
              </a:ext>
            </a:extLst>
          </p:cNvPr>
          <p:cNvPicPr>
            <a:picLocks noChangeAspect="1"/>
          </p:cNvPicPr>
          <p:nvPr/>
        </p:nvPicPr>
        <p:blipFill>
          <a:blip r:embed="rId3"/>
          <a:stretch>
            <a:fillRect/>
          </a:stretch>
        </p:blipFill>
        <p:spPr>
          <a:xfrm>
            <a:off x="681818" y="2061539"/>
            <a:ext cx="10828363" cy="3661166"/>
          </a:xfrm>
          <a:prstGeom prst="rect">
            <a:avLst/>
          </a:prstGeom>
          <a:ln>
            <a:solidFill>
              <a:schemeClr val="bg2"/>
            </a:solidFill>
          </a:ln>
        </p:spPr>
      </p:pic>
      <p:sp>
        <p:nvSpPr>
          <p:cNvPr id="10" name="TextBox 9">
            <a:extLst>
              <a:ext uri="{FF2B5EF4-FFF2-40B4-BE49-F238E27FC236}">
                <a16:creationId xmlns:a16="http://schemas.microsoft.com/office/drawing/2014/main" id="{8C823A6F-4AB4-E1D5-59B9-C0AF119F7527}"/>
              </a:ext>
            </a:extLst>
          </p:cNvPr>
          <p:cNvSpPr txBox="1"/>
          <p:nvPr/>
        </p:nvSpPr>
        <p:spPr>
          <a:xfrm>
            <a:off x="278071" y="887984"/>
            <a:ext cx="11568032" cy="889446"/>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We give it a “CC Number” and a “CC Approval Date” and Approve</a:t>
            </a:r>
          </a:p>
        </p:txBody>
      </p:sp>
      <p:sp>
        <p:nvSpPr>
          <p:cNvPr id="11" name="Rectangle 10">
            <a:extLst>
              <a:ext uri="{FF2B5EF4-FFF2-40B4-BE49-F238E27FC236}">
                <a16:creationId xmlns:a16="http://schemas.microsoft.com/office/drawing/2014/main" id="{8EB8C39E-1630-08E8-C90D-6D946440811C}"/>
              </a:ext>
            </a:extLst>
          </p:cNvPr>
          <p:cNvSpPr/>
          <p:nvPr/>
        </p:nvSpPr>
        <p:spPr>
          <a:xfrm>
            <a:off x="10757098" y="2061539"/>
            <a:ext cx="749102" cy="30926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8223973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E050DA1-EC11-4BF4-888B-1913E476C253}"/>
              </a:ext>
            </a:extLst>
          </p:cNvPr>
          <p:cNvPicPr>
            <a:picLocks noChangeAspect="1"/>
          </p:cNvPicPr>
          <p:nvPr/>
        </p:nvPicPr>
        <p:blipFill>
          <a:blip r:embed="rId3"/>
          <a:stretch>
            <a:fillRect/>
          </a:stretch>
        </p:blipFill>
        <p:spPr>
          <a:xfrm>
            <a:off x="1489926" y="1777430"/>
            <a:ext cx="9554792" cy="389390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0493855" cy="309266"/>
          </a:xfrm>
        </p:spPr>
        <p:txBody>
          <a:bodyPr/>
          <a:lstStyle/>
          <a:p>
            <a:r>
              <a:rPr lang="en-US" dirty="0"/>
              <a:t>Addendum: Patron digitization requests sent as an email attachment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695348" y="6338079"/>
            <a:ext cx="3637814" cy="140819"/>
          </a:xfrm>
        </p:spPr>
        <p:txBody>
          <a:bodyPr/>
          <a:lstStyle/>
          <a:p>
            <a:r>
              <a:rPr lang="en-US" dirty="0"/>
              <a:t>Addendum: Patron digitization requests sent as an email attachment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C823A6F-4AB4-E1D5-59B9-C0AF119F7527}"/>
              </a:ext>
            </a:extLst>
          </p:cNvPr>
          <p:cNvSpPr txBox="1"/>
          <p:nvPr/>
        </p:nvSpPr>
        <p:spPr>
          <a:xfrm>
            <a:off x="278071" y="887984"/>
            <a:ext cx="11568032" cy="889446"/>
          </a:xfrm>
          <a:prstGeom prst="rect">
            <a:avLst/>
          </a:prstGeom>
        </p:spPr>
        <p:txBody>
          <a:bodyPr>
            <a:noAutofit/>
          </a:bodyPr>
          <a:lstStyle>
            <a:defPPr>
              <a:defRPr lang="en-US"/>
            </a:defPPr>
            <a:lvl1pPr marL="180000" indent="-180000">
              <a:lnSpc>
                <a:spcPct val="100000"/>
              </a:lnSpc>
              <a:spcBef>
                <a:spcPts val="900"/>
              </a:spcBef>
              <a:buFont typeface="Arial" panose="020B0604020202020204" pitchFamily="34" charset="0"/>
              <a:buChar char="•"/>
              <a:defRPr sz="28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800" dirty="0"/>
              <a:t>Item has been scanned in at the circulation desk and is back in place</a:t>
            </a:r>
          </a:p>
        </p:txBody>
      </p:sp>
      <p:sp>
        <p:nvSpPr>
          <p:cNvPr id="11" name="Rectangle 10">
            <a:extLst>
              <a:ext uri="{FF2B5EF4-FFF2-40B4-BE49-F238E27FC236}">
                <a16:creationId xmlns:a16="http://schemas.microsoft.com/office/drawing/2014/main" id="{8EB8C39E-1630-08E8-C90D-6D946440811C}"/>
              </a:ext>
            </a:extLst>
          </p:cNvPr>
          <p:cNvSpPr/>
          <p:nvPr/>
        </p:nvSpPr>
        <p:spPr>
          <a:xfrm>
            <a:off x="5527498" y="3593854"/>
            <a:ext cx="1284268" cy="37197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9374963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776</TotalTime>
  <Words>3743</Words>
  <Application>Microsoft Office PowerPoint</Application>
  <PresentationFormat>Widescreen</PresentationFormat>
  <Paragraphs>458</Paragraphs>
  <Slides>101</Slides>
  <Notes>5</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101</vt:i4>
      </vt:variant>
    </vt:vector>
  </HeadingPairs>
  <TitlesOfParts>
    <vt:vector size="121"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Introduction</vt:lpstr>
      <vt:lpstr>PowerPoint Presentation</vt:lpstr>
      <vt:lpstr>The Digitization Department</vt:lpstr>
      <vt:lpstr>The Digitization Department</vt:lpstr>
      <vt:lpstr>The Digitization Department</vt:lpstr>
      <vt:lpstr>The Digitization Department</vt:lpstr>
      <vt:lpstr>The Digitization Department</vt:lpstr>
      <vt:lpstr>The Digitization Department</vt:lpstr>
      <vt:lpstr>The Digitization Department</vt:lpstr>
      <vt:lpstr>The Digitization Department</vt:lpstr>
      <vt:lpstr>PowerPoint Presentation</vt:lpstr>
      <vt:lpstr>Electronic Document Delivery Rules</vt:lpstr>
      <vt:lpstr>Electronic Document Delivery Rules</vt:lpstr>
      <vt:lpstr>Electronic Document Delivery Rules</vt:lpstr>
      <vt:lpstr>Electronic Document Delivery Rules</vt:lpstr>
      <vt:lpstr>Electronic Document Delivery Rules</vt:lpstr>
      <vt:lpstr>Electronic Document Delivery Rules</vt:lpstr>
      <vt:lpstr>PowerPoint Presentation</vt:lpstr>
      <vt:lpstr>Digitization and Copyright Rules</vt:lpstr>
      <vt:lpstr>Digitization and Copyright Rules</vt:lpstr>
      <vt:lpstr>Digitization and Copyright Rules</vt:lpstr>
      <vt:lpstr>Digitization and Copyright Rules</vt:lpstr>
      <vt:lpstr>Digitization and Copyright Rules</vt:lpstr>
      <vt:lpstr>Digitization and Copyright Rules</vt:lpstr>
      <vt:lpstr>PowerPoint Presentation</vt:lpstr>
      <vt:lpstr>Define the Digitization Request Copyright Declaration</vt:lpstr>
      <vt:lpstr>Define the Digitization Request Copyright Declaration</vt:lpstr>
      <vt:lpstr>Define the Digitization Request Copyright Declaration</vt:lpstr>
      <vt:lpstr>Define the Digitization Request Copyright Declaration</vt:lpstr>
      <vt:lpstr>PowerPoint Presentation</vt:lpstr>
      <vt:lpstr>Create a patron digitization request in Alma (staff initiated)</vt:lpstr>
      <vt:lpstr>Create a patron digitization request in Alma (staff initiated)</vt:lpstr>
      <vt:lpstr>Create a patron digitization request in Alma (staff initiated)</vt:lpstr>
      <vt:lpstr>Create a patron digitization request in Alma (staff initiated)</vt:lpstr>
      <vt:lpstr>Create a patron digitization request in Alma (staff initiated)</vt:lpstr>
      <vt:lpstr>Create a patron digitization request in Alma (staff initiated)</vt:lpstr>
      <vt:lpstr>PowerPoint Presentation</vt:lpstr>
      <vt:lpstr>Create a patron digitization request in Primo (patron initiated)</vt:lpstr>
      <vt:lpstr>Create a patron digitization request in Primo (patron initiated)</vt:lpstr>
      <vt:lpstr>Create a patron digitization request in Primo (patron initiated)</vt:lpstr>
      <vt:lpstr>Create a patron digitization request in Primo (patron initiated)</vt:lpstr>
      <vt:lpstr>Create a patron digitization request in Primo (patron initiated)</vt:lpstr>
      <vt:lpstr>PowerPoint Presentation</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Processing the patron digitization requests in Alma </vt:lpstr>
      <vt:lpstr>PowerPoint Presentation</vt:lpstr>
      <vt:lpstr>Reporting on digitization requests </vt:lpstr>
      <vt:lpstr>Reporting on digitization requests </vt:lpstr>
      <vt:lpstr>Reporting on digitization requests </vt:lpstr>
      <vt:lpstr>Reporting on digitization requests </vt:lpstr>
      <vt:lpstr>PowerPoint Presentation</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Addendum: Patron digitization requests sent as an email attachment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2023-08-24T11:20:19Z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